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9"/>
  </p:notesMasterIdLst>
  <p:sldIdLst>
    <p:sldId id="256" r:id="rId2"/>
    <p:sldId id="257" r:id="rId3"/>
    <p:sldId id="258" r:id="rId4"/>
    <p:sldId id="259" r:id="rId5"/>
    <p:sldId id="260" r:id="rId6"/>
    <p:sldId id="279" r:id="rId7"/>
    <p:sldId id="263" r:id="rId8"/>
    <p:sldId id="273" r:id="rId9"/>
    <p:sldId id="274" r:id="rId10"/>
    <p:sldId id="276" r:id="rId11"/>
    <p:sldId id="277" r:id="rId12"/>
    <p:sldId id="278" r:id="rId13"/>
    <p:sldId id="271" r:id="rId14"/>
    <p:sldId id="280" r:id="rId15"/>
    <p:sldId id="281" r:id="rId16"/>
    <p:sldId id="264" r:id="rId17"/>
    <p:sldId id="268" r:id="rId18"/>
    <p:sldId id="269" r:id="rId19"/>
    <p:sldId id="262" r:id="rId20"/>
    <p:sldId id="261" r:id="rId21"/>
    <p:sldId id="266" r:id="rId22"/>
    <p:sldId id="270" r:id="rId23"/>
    <p:sldId id="265" r:id="rId24"/>
    <p:sldId id="275" r:id="rId25"/>
    <p:sldId id="272" r:id="rId26"/>
    <p:sldId id="267"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23" autoAdjust="0"/>
    <p:restoredTop sz="94624" autoAdjust="0"/>
  </p:normalViewPr>
  <p:slideViewPr>
    <p:cSldViewPr>
      <p:cViewPr varScale="1">
        <p:scale>
          <a:sx n="69" d="100"/>
          <a:sy n="69" d="100"/>
        </p:scale>
        <p:origin x="-144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4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3AE9AB-DA64-443E-B85C-D981BBCF9D09}" type="datetimeFigureOut">
              <a:rPr lang="en-AU" smtClean="0"/>
              <a:pPr/>
              <a:t>4/05/2013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4A6059-1050-4573-A5E2-BBD9A7B0D540}" type="slidenum">
              <a:rPr lang="en-AU" smtClean="0"/>
              <a:pPr/>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924A6059-1050-4573-A5E2-BBD9A7B0D540}" type="slidenum">
              <a:rPr lang="en-AU" smtClean="0"/>
              <a:pPr/>
              <a:t>1</a:t>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924A6059-1050-4573-A5E2-BBD9A7B0D540}" type="slidenum">
              <a:rPr lang="en-AU" smtClean="0"/>
              <a:pPr/>
              <a:t>19</a:t>
            </a:fld>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aseline="0" dirty="0" smtClean="0"/>
              <a:t>Third last slide</a:t>
            </a:r>
          </a:p>
        </p:txBody>
      </p:sp>
      <p:sp>
        <p:nvSpPr>
          <p:cNvPr id="4" name="Slide Number Placeholder 3"/>
          <p:cNvSpPr>
            <a:spLocks noGrp="1"/>
          </p:cNvSpPr>
          <p:nvPr>
            <p:ph type="sldNum" sz="quarter" idx="10"/>
          </p:nvPr>
        </p:nvSpPr>
        <p:spPr/>
        <p:txBody>
          <a:bodyPr/>
          <a:lstStyle/>
          <a:p>
            <a:fld id="{924A6059-1050-4573-A5E2-BBD9A7B0D540}" type="slidenum">
              <a:rPr lang="en-AU" smtClean="0"/>
              <a:pPr/>
              <a:t>24</a:t>
            </a:fld>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924A6059-1050-4573-A5E2-BBD9A7B0D540}" type="slidenum">
              <a:rPr lang="en-AU" smtClean="0"/>
              <a:pPr/>
              <a:t>26</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924A6059-1050-4573-A5E2-BBD9A7B0D540}" type="slidenum">
              <a:rPr lang="en-AU" smtClean="0"/>
              <a:pPr/>
              <a:t>2</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smtClean="0"/>
          </a:p>
          <a:p>
            <a:endParaRPr lang="en-AU" dirty="0"/>
          </a:p>
        </p:txBody>
      </p:sp>
      <p:sp>
        <p:nvSpPr>
          <p:cNvPr id="4" name="Slide Number Placeholder 3"/>
          <p:cNvSpPr>
            <a:spLocks noGrp="1"/>
          </p:cNvSpPr>
          <p:nvPr>
            <p:ph type="sldNum" sz="quarter" idx="10"/>
          </p:nvPr>
        </p:nvSpPr>
        <p:spPr/>
        <p:txBody>
          <a:bodyPr/>
          <a:lstStyle/>
          <a:p>
            <a:fld id="{924A6059-1050-4573-A5E2-BBD9A7B0D540}" type="slidenum">
              <a:rPr lang="en-AU" smtClean="0"/>
              <a:pPr/>
              <a:t>3</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924A6059-1050-4573-A5E2-BBD9A7B0D540}" type="slidenum">
              <a:rPr lang="en-AU" smtClean="0"/>
              <a:pPr/>
              <a:t>4</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924A6059-1050-4573-A5E2-BBD9A7B0D540}" type="slidenum">
              <a:rPr lang="en-AU" smtClean="0"/>
              <a:pPr/>
              <a:t>5</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924A6059-1050-4573-A5E2-BBD9A7B0D540}" type="slidenum">
              <a:rPr lang="en-AU" smtClean="0"/>
              <a:pPr/>
              <a:t>6</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924A6059-1050-4573-A5E2-BBD9A7B0D540}" type="slidenum">
              <a:rPr lang="en-AU" smtClean="0"/>
              <a:pPr/>
              <a:t>12</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924A6059-1050-4573-A5E2-BBD9A7B0D540}" type="slidenum">
              <a:rPr lang="en-AU" smtClean="0"/>
              <a:pPr/>
              <a:t>13</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924A6059-1050-4573-A5E2-BBD9A7B0D540}" type="slidenum">
              <a:rPr lang="en-AU" smtClean="0"/>
              <a:pPr/>
              <a:t>16</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9A1181FC-3F56-4958-BBAF-0656AFEDA521}" type="datetimeFigureOut">
              <a:rPr lang="en-AU" smtClean="0"/>
              <a:pPr/>
              <a:t>4/05/2013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2B956E1-F780-4516-B2DC-6D2E00F28AE9}"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A1181FC-3F56-4958-BBAF-0656AFEDA521}" type="datetimeFigureOut">
              <a:rPr lang="en-AU" smtClean="0"/>
              <a:pPr/>
              <a:t>4/05/2013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2B956E1-F780-4516-B2DC-6D2E00F28AE9}"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A1181FC-3F56-4958-BBAF-0656AFEDA521}" type="datetimeFigureOut">
              <a:rPr lang="en-AU" smtClean="0"/>
              <a:pPr/>
              <a:t>4/05/2013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2B956E1-F780-4516-B2DC-6D2E00F28AE9}"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A1181FC-3F56-4958-BBAF-0656AFEDA521}" type="datetimeFigureOut">
              <a:rPr lang="en-AU" smtClean="0"/>
              <a:pPr/>
              <a:t>4/05/2013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2B956E1-F780-4516-B2DC-6D2E00F28AE9}"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1181FC-3F56-4958-BBAF-0656AFEDA521}" type="datetimeFigureOut">
              <a:rPr lang="en-AU" smtClean="0"/>
              <a:pPr/>
              <a:t>4/05/2013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2B956E1-F780-4516-B2DC-6D2E00F28AE9}"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9A1181FC-3F56-4958-BBAF-0656AFEDA521}" type="datetimeFigureOut">
              <a:rPr lang="en-AU" smtClean="0"/>
              <a:pPr/>
              <a:t>4/05/2013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2B956E1-F780-4516-B2DC-6D2E00F28AE9}"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9A1181FC-3F56-4958-BBAF-0656AFEDA521}" type="datetimeFigureOut">
              <a:rPr lang="en-AU" smtClean="0"/>
              <a:pPr/>
              <a:t>4/05/2013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2B956E1-F780-4516-B2DC-6D2E00F28AE9}"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9A1181FC-3F56-4958-BBAF-0656AFEDA521}" type="datetimeFigureOut">
              <a:rPr lang="en-AU" smtClean="0"/>
              <a:pPr/>
              <a:t>4/05/2013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2B956E1-F780-4516-B2DC-6D2E00F28AE9}"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181FC-3F56-4958-BBAF-0656AFEDA521}" type="datetimeFigureOut">
              <a:rPr lang="en-AU" smtClean="0"/>
              <a:pPr/>
              <a:t>4/05/2013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2B956E1-F780-4516-B2DC-6D2E00F28AE9}"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1181FC-3F56-4958-BBAF-0656AFEDA521}" type="datetimeFigureOut">
              <a:rPr lang="en-AU" smtClean="0"/>
              <a:pPr/>
              <a:t>4/05/2013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2B956E1-F780-4516-B2DC-6D2E00F28AE9}"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1181FC-3F56-4958-BBAF-0656AFEDA521}" type="datetimeFigureOut">
              <a:rPr lang="en-AU" smtClean="0"/>
              <a:pPr/>
              <a:t>4/05/2013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2B956E1-F780-4516-B2DC-6D2E00F28AE9}"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1181FC-3F56-4958-BBAF-0656AFEDA521}" type="datetimeFigureOut">
              <a:rPr lang="en-AU" smtClean="0"/>
              <a:pPr/>
              <a:t>4/05/2013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956E1-F780-4516-B2DC-6D2E00F28AE9}"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ideo" Target="file:///C:\Users\Jordan\Videos\NWCC%201st%20Grade%20Win%202013.mp4" TargetMode="Externa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audio" Target="file:///C:\Users\Jordan\Desktop\U_S_A_MILITARY_MARCH_battle_hymn_of_the_republic.mp3" TargetMode="External"/><Relationship Id="rId5" Type="http://schemas.openxmlformats.org/officeDocument/2006/relationships/image" Target="../media/image28.png"/><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	</a:t>
            </a:r>
            <a:endParaRPr lang="en-AU" dirty="0">
              <a:solidFill>
                <a:srgbClr val="00B050"/>
              </a:solidFill>
            </a:endParaRPr>
          </a:p>
        </p:txBody>
      </p:sp>
      <p:sp>
        <p:nvSpPr>
          <p:cNvPr id="3" name="Subtitle 2"/>
          <p:cNvSpPr>
            <a:spLocks noGrp="1"/>
          </p:cNvSpPr>
          <p:nvPr>
            <p:ph type="subTitle" idx="1"/>
          </p:nvPr>
        </p:nvSpPr>
        <p:spPr/>
        <p:txBody>
          <a:bodyPr/>
          <a:lstStyle/>
          <a:p>
            <a:endParaRPr lang="en-AU" dirty="0"/>
          </a:p>
        </p:txBody>
      </p:sp>
      <p:pic>
        <p:nvPicPr>
          <p:cNvPr id="4" name="Picture 3" descr="Narara home in nail biter..jpg"/>
          <p:cNvPicPr>
            <a:picLocks noChangeAspect="1"/>
          </p:cNvPicPr>
          <p:nvPr/>
        </p:nvPicPr>
        <p:blipFill>
          <a:blip r:embed="rId3" cstate="print"/>
          <a:stretch>
            <a:fillRect/>
          </a:stretch>
        </p:blipFill>
        <p:spPr>
          <a:xfrm>
            <a:off x="1081183" y="0"/>
            <a:ext cx="6981633" cy="6858000"/>
          </a:xfrm>
          <a:prstGeom prst="rect">
            <a:avLst/>
          </a:prstGeom>
        </p:spPr>
      </p:pic>
    </p:spTree>
  </p:cSld>
  <p:clrMapOvr>
    <a:masterClrMapping/>
  </p:clrMapOvr>
  <p:transition spd="slow" advClick="0" advTm="7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7904" y="548680"/>
            <a:ext cx="5040560" cy="584775"/>
          </a:xfrm>
          <a:prstGeom prst="rect">
            <a:avLst/>
          </a:prstGeom>
          <a:noFill/>
        </p:spPr>
        <p:txBody>
          <a:bodyPr wrap="square" rtlCol="0">
            <a:spAutoFit/>
          </a:bodyPr>
          <a:lstStyle/>
          <a:p>
            <a:r>
              <a:rPr lang="en-AU" sz="3200" dirty="0" smtClean="0">
                <a:latin typeface="Aharoni" pitchFamily="2" charset="-79"/>
                <a:cs typeface="Aharoni" pitchFamily="2" charset="-79"/>
              </a:rPr>
              <a:t>Andrew ‘Poppy’ Murray</a:t>
            </a:r>
          </a:p>
        </p:txBody>
      </p:sp>
      <p:sp>
        <p:nvSpPr>
          <p:cNvPr id="3" name="TextBox 2"/>
          <p:cNvSpPr txBox="1"/>
          <p:nvPr/>
        </p:nvSpPr>
        <p:spPr>
          <a:xfrm>
            <a:off x="4067944" y="1484784"/>
            <a:ext cx="4320480" cy="1846659"/>
          </a:xfrm>
          <a:prstGeom prst="rect">
            <a:avLst/>
          </a:prstGeom>
          <a:noFill/>
        </p:spPr>
        <p:txBody>
          <a:bodyPr wrap="square" rtlCol="0">
            <a:spAutoFit/>
          </a:bodyPr>
          <a:lstStyle/>
          <a:p>
            <a:r>
              <a:rPr lang="en-AU" sz="2400" dirty="0" smtClean="0"/>
              <a:t>Strike Bowler </a:t>
            </a:r>
            <a:endParaRPr lang="en-AU" sz="2400" dirty="0" smtClean="0"/>
          </a:p>
          <a:p>
            <a:r>
              <a:rPr lang="en-AU" sz="2400" i="1" dirty="0" smtClean="0"/>
              <a:t>191 </a:t>
            </a:r>
            <a:r>
              <a:rPr lang="en-AU" sz="2400" i="1" dirty="0" err="1" smtClean="0"/>
              <a:t>Overs</a:t>
            </a:r>
            <a:r>
              <a:rPr lang="en-AU" sz="2400" i="1" dirty="0" smtClean="0"/>
              <a:t> &amp; 60 Maidens</a:t>
            </a:r>
            <a:r>
              <a:rPr lang="en-AU" sz="2400" i="1" dirty="0" smtClean="0"/>
              <a:t>!!!</a:t>
            </a:r>
          </a:p>
          <a:p>
            <a:endParaRPr lang="en-AU" sz="2400" dirty="0" smtClean="0"/>
          </a:p>
          <a:p>
            <a:r>
              <a:rPr lang="en-AU" sz="2400" dirty="0" smtClean="0"/>
              <a:t>Reliable Batsman</a:t>
            </a:r>
          </a:p>
          <a:p>
            <a:endParaRPr lang="en-AU" dirty="0"/>
          </a:p>
        </p:txBody>
      </p:sp>
      <p:sp>
        <p:nvSpPr>
          <p:cNvPr id="5" name="TextBox 4"/>
          <p:cNvSpPr txBox="1"/>
          <p:nvPr/>
        </p:nvSpPr>
        <p:spPr>
          <a:xfrm>
            <a:off x="6012160" y="3501008"/>
            <a:ext cx="2448272"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sz="2400" dirty="0" smtClean="0"/>
              <a:t>Season 2012/13</a:t>
            </a:r>
          </a:p>
          <a:p>
            <a:r>
              <a:rPr lang="en-AU" sz="2400" dirty="0" smtClean="0"/>
              <a:t>Runs 120</a:t>
            </a:r>
          </a:p>
          <a:p>
            <a:r>
              <a:rPr lang="en-AU" sz="2400" dirty="0" smtClean="0"/>
              <a:t>Highest Score 52</a:t>
            </a:r>
          </a:p>
          <a:p>
            <a:r>
              <a:rPr lang="en-AU" sz="2400" dirty="0" smtClean="0"/>
              <a:t>Wickets 32</a:t>
            </a:r>
          </a:p>
          <a:p>
            <a:r>
              <a:rPr lang="en-AU" sz="2400" dirty="0" smtClean="0"/>
              <a:t>Best Bowling 7/46</a:t>
            </a:r>
          </a:p>
          <a:p>
            <a:r>
              <a:rPr lang="en-AU" sz="2400" dirty="0" smtClean="0"/>
              <a:t>Catches 4</a:t>
            </a:r>
          </a:p>
          <a:p>
            <a:endParaRPr lang="en-AU" dirty="0"/>
          </a:p>
        </p:txBody>
      </p:sp>
      <p:pic>
        <p:nvPicPr>
          <p:cNvPr id="35842" name="Picture 2" descr="C:\Users\Jordan\Pictures\2013-03-09 001\DSCF0626.JPG"/>
          <p:cNvPicPr>
            <a:picLocks noChangeAspect="1" noChangeArrowheads="1"/>
          </p:cNvPicPr>
          <p:nvPr/>
        </p:nvPicPr>
        <p:blipFill>
          <a:blip r:embed="rId2" cstate="print"/>
          <a:srcRect l="37927" t="19049" r="29559" b="1"/>
          <a:stretch>
            <a:fillRect/>
          </a:stretch>
        </p:blipFill>
        <p:spPr bwMode="auto">
          <a:xfrm>
            <a:off x="539552" y="620688"/>
            <a:ext cx="2376264" cy="4437112"/>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395536" y="5373216"/>
            <a:ext cx="4895449" cy="110799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AU" sz="2400" b="1" i="1" dirty="0" smtClean="0"/>
              <a:t>To this day he still bowls with very heavy balls!</a:t>
            </a:r>
          </a:p>
          <a:p>
            <a:endParaRPr lang="en-AU" dirty="0"/>
          </a:p>
        </p:txBody>
      </p:sp>
    </p:spTree>
  </p:cSld>
  <p:clrMapOvr>
    <a:masterClrMapping/>
  </p:clrMapOvr>
  <p:transition spd="slow" advClick="0" advTm="12000">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620688"/>
            <a:ext cx="3762568" cy="523220"/>
          </a:xfrm>
          <a:prstGeom prst="rect">
            <a:avLst/>
          </a:prstGeom>
          <a:noFill/>
        </p:spPr>
        <p:txBody>
          <a:bodyPr wrap="none" rtlCol="0">
            <a:spAutoFit/>
          </a:bodyPr>
          <a:lstStyle/>
          <a:p>
            <a:r>
              <a:rPr lang="en-AU" sz="2800" dirty="0" smtClean="0">
                <a:latin typeface="Aharoni" pitchFamily="2" charset="-79"/>
                <a:cs typeface="Aharoni" pitchFamily="2" charset="-79"/>
              </a:rPr>
              <a:t>Tony ‘Glue’ Cornwell</a:t>
            </a:r>
            <a:endParaRPr lang="en-AU" sz="2800" dirty="0">
              <a:latin typeface="Aharoni" pitchFamily="2" charset="-79"/>
              <a:cs typeface="Aharoni" pitchFamily="2" charset="-79"/>
            </a:endParaRPr>
          </a:p>
        </p:txBody>
      </p:sp>
      <p:sp>
        <p:nvSpPr>
          <p:cNvPr id="3" name="TextBox 2"/>
          <p:cNvSpPr txBox="1"/>
          <p:nvPr/>
        </p:nvSpPr>
        <p:spPr>
          <a:xfrm>
            <a:off x="611560" y="1196752"/>
            <a:ext cx="3600400" cy="830997"/>
          </a:xfrm>
          <a:prstGeom prst="rect">
            <a:avLst/>
          </a:prstGeom>
          <a:noFill/>
        </p:spPr>
        <p:txBody>
          <a:bodyPr wrap="square" rtlCol="0">
            <a:spAutoFit/>
          </a:bodyPr>
          <a:lstStyle/>
          <a:p>
            <a:r>
              <a:rPr lang="en-AU" sz="2400" dirty="0" smtClean="0"/>
              <a:t>Middle Order Batsman</a:t>
            </a:r>
          </a:p>
          <a:p>
            <a:r>
              <a:rPr lang="en-AU" sz="2400" dirty="0" smtClean="0"/>
              <a:t>Outstanding Fieldsman</a:t>
            </a:r>
          </a:p>
        </p:txBody>
      </p:sp>
      <p:sp>
        <p:nvSpPr>
          <p:cNvPr id="4" name="TextBox 3"/>
          <p:cNvSpPr txBox="1"/>
          <p:nvPr/>
        </p:nvSpPr>
        <p:spPr>
          <a:xfrm>
            <a:off x="1115616" y="2348880"/>
            <a:ext cx="2263312"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sz="2400" dirty="0" smtClean="0"/>
              <a:t>Season 2012/13</a:t>
            </a:r>
          </a:p>
          <a:p>
            <a:r>
              <a:rPr lang="en-AU" sz="2400" dirty="0" smtClean="0"/>
              <a:t>Runs 136</a:t>
            </a:r>
          </a:p>
          <a:p>
            <a:r>
              <a:rPr lang="en-AU" sz="2400" dirty="0" smtClean="0"/>
              <a:t>Highest Score 35</a:t>
            </a:r>
          </a:p>
          <a:p>
            <a:r>
              <a:rPr lang="en-AU" sz="2400" dirty="0" smtClean="0"/>
              <a:t>Catches 2</a:t>
            </a:r>
          </a:p>
          <a:p>
            <a:r>
              <a:rPr lang="en-AU" sz="2400" dirty="0" smtClean="0"/>
              <a:t>Run Outs 2</a:t>
            </a:r>
          </a:p>
        </p:txBody>
      </p:sp>
      <p:pic>
        <p:nvPicPr>
          <p:cNvPr id="1026" name="Picture 2" descr="F:\pl gf v lisarow\_8544396957.jpg"/>
          <p:cNvPicPr>
            <a:picLocks noChangeAspect="1" noChangeArrowheads="1"/>
          </p:cNvPicPr>
          <p:nvPr/>
        </p:nvPicPr>
        <p:blipFill>
          <a:blip r:embed="rId2" cstate="print"/>
          <a:srcRect t="14563" r="58263" b="7925"/>
          <a:stretch>
            <a:fillRect/>
          </a:stretch>
        </p:blipFill>
        <p:spPr bwMode="auto">
          <a:xfrm>
            <a:off x="4860032" y="188640"/>
            <a:ext cx="3816424" cy="47251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179512" y="4869160"/>
            <a:ext cx="8784379" cy="15696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AU" sz="2400" b="1" dirty="0" smtClean="0">
                <a:solidFill>
                  <a:schemeClr val="tx1"/>
                </a:solidFill>
                <a:latin typeface="Agency FB" pitchFamily="34" charset="0"/>
                <a:cs typeface="DilleniaUPC" pitchFamily="18" charset="-34"/>
              </a:rPr>
              <a:t>How did he become ‘Glue’?</a:t>
            </a:r>
          </a:p>
          <a:p>
            <a:r>
              <a:rPr lang="en-AU" sz="2400" b="1" dirty="0" smtClean="0">
                <a:solidFill>
                  <a:schemeClr val="tx1"/>
                </a:solidFill>
                <a:latin typeface="Agency FB" pitchFamily="34" charset="0"/>
                <a:cs typeface="DilleniaUPC" pitchFamily="18" charset="-34"/>
              </a:rPr>
              <a:t>Legend has it that the Div 1 lads thought he needed</a:t>
            </a:r>
          </a:p>
          <a:p>
            <a:r>
              <a:rPr lang="en-AU" sz="2400" b="1" dirty="0" smtClean="0">
                <a:solidFill>
                  <a:schemeClr val="tx1"/>
                </a:solidFill>
                <a:latin typeface="Agency FB" pitchFamily="34" charset="0"/>
                <a:cs typeface="DilleniaUPC" pitchFamily="18" charset="-34"/>
              </a:rPr>
              <a:t>a name that would stick.  Tommy Head was heard to stay ‘glue sticks’.</a:t>
            </a:r>
          </a:p>
          <a:p>
            <a:r>
              <a:rPr lang="en-AU" sz="2400" b="1" dirty="0" smtClean="0">
                <a:solidFill>
                  <a:schemeClr val="tx1"/>
                </a:solidFill>
                <a:latin typeface="Agency FB" pitchFamily="34" charset="0"/>
                <a:cs typeface="DilleniaUPC" pitchFamily="18" charset="-34"/>
              </a:rPr>
              <a:t>So ‘Glue’ it is.</a:t>
            </a:r>
            <a:endParaRPr lang="en-AU" sz="2400" b="1" dirty="0">
              <a:solidFill>
                <a:schemeClr val="tx1"/>
              </a:solidFill>
              <a:latin typeface="Agency FB" pitchFamily="34" charset="0"/>
              <a:cs typeface="DilleniaUPC" pitchFamily="18" charset="-34"/>
            </a:endParaRPr>
          </a:p>
        </p:txBody>
      </p:sp>
    </p:spTree>
  </p:cSld>
  <p:clrMapOvr>
    <a:masterClrMapping/>
  </p:clrMapOvr>
  <p:transition spd="slow" advClick="0" advTm="12000">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04664"/>
            <a:ext cx="3960440" cy="200054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AU" sz="2800" dirty="0" smtClean="0">
                <a:latin typeface="Aharoni" pitchFamily="2" charset="-79"/>
                <a:cs typeface="Aharoni" pitchFamily="2" charset="-79"/>
              </a:rPr>
              <a:t>Mark ‘Spanner’ Smith</a:t>
            </a:r>
          </a:p>
          <a:p>
            <a:r>
              <a:rPr lang="en-AU" sz="2400" dirty="0" smtClean="0"/>
              <a:t>Rumour has it that  ‘Scuba Steve’ may also go by the names:  Frank </a:t>
            </a:r>
            <a:r>
              <a:rPr lang="en-AU" sz="2400" dirty="0" err="1" smtClean="0"/>
              <a:t>Drebbin</a:t>
            </a:r>
            <a:r>
              <a:rPr lang="en-AU" sz="2400" dirty="0" smtClean="0"/>
              <a:t> or </a:t>
            </a:r>
          </a:p>
          <a:p>
            <a:r>
              <a:rPr lang="en-AU" sz="2400" dirty="0" err="1" smtClean="0"/>
              <a:t>Enriquo</a:t>
            </a:r>
            <a:r>
              <a:rPr lang="en-AU" sz="2400" dirty="0" smtClean="0"/>
              <a:t> </a:t>
            </a:r>
            <a:r>
              <a:rPr lang="en-AU" sz="2400" dirty="0" err="1" smtClean="0"/>
              <a:t>Fellazzo</a:t>
            </a:r>
            <a:r>
              <a:rPr lang="en-AU" sz="2400" dirty="0" smtClean="0"/>
              <a:t>!!??</a:t>
            </a:r>
            <a:endParaRPr lang="en-AU" sz="2400" dirty="0" smtClean="0"/>
          </a:p>
        </p:txBody>
      </p:sp>
      <p:sp>
        <p:nvSpPr>
          <p:cNvPr id="3" name="TextBox 2"/>
          <p:cNvSpPr txBox="1"/>
          <p:nvPr/>
        </p:nvSpPr>
        <p:spPr>
          <a:xfrm>
            <a:off x="395536" y="2924944"/>
            <a:ext cx="3240360" cy="954107"/>
          </a:xfrm>
          <a:prstGeom prst="rect">
            <a:avLst/>
          </a:prstGeom>
          <a:noFill/>
        </p:spPr>
        <p:txBody>
          <a:bodyPr wrap="square" rtlCol="0">
            <a:spAutoFit/>
          </a:bodyPr>
          <a:lstStyle/>
          <a:p>
            <a:r>
              <a:rPr lang="en-AU" sz="2800" dirty="0" smtClean="0"/>
              <a:t>Strike Bowler</a:t>
            </a:r>
          </a:p>
          <a:p>
            <a:r>
              <a:rPr lang="en-AU" sz="2800" dirty="0" smtClean="0"/>
              <a:t>Handy Batsman</a:t>
            </a:r>
            <a:endParaRPr lang="en-AU" sz="2800" dirty="0"/>
          </a:p>
        </p:txBody>
      </p:sp>
      <p:sp>
        <p:nvSpPr>
          <p:cNvPr id="4" name="TextBox 3"/>
          <p:cNvSpPr txBox="1"/>
          <p:nvPr/>
        </p:nvSpPr>
        <p:spPr>
          <a:xfrm>
            <a:off x="395536" y="4293096"/>
            <a:ext cx="3305918"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sz="2400" dirty="0" smtClean="0"/>
              <a:t>Season 2012/13</a:t>
            </a:r>
          </a:p>
          <a:p>
            <a:r>
              <a:rPr lang="en-AU" sz="2400" dirty="0" smtClean="0"/>
              <a:t>Runs 134</a:t>
            </a:r>
          </a:p>
          <a:p>
            <a:r>
              <a:rPr lang="en-AU" sz="2400" dirty="0" smtClean="0"/>
              <a:t>Highest Score 36</a:t>
            </a:r>
          </a:p>
          <a:p>
            <a:r>
              <a:rPr lang="en-AU" sz="2400" dirty="0" smtClean="0"/>
              <a:t>Wickets 20</a:t>
            </a:r>
          </a:p>
          <a:p>
            <a:r>
              <a:rPr lang="en-AU" sz="2400" dirty="0" smtClean="0"/>
              <a:t>Best Bowling 6/18</a:t>
            </a:r>
          </a:p>
          <a:p>
            <a:r>
              <a:rPr lang="en-AU" sz="2400" dirty="0" smtClean="0"/>
              <a:t>Catches 2</a:t>
            </a:r>
          </a:p>
        </p:txBody>
      </p:sp>
      <p:pic>
        <p:nvPicPr>
          <p:cNvPr id="21506" name="Picture 2" descr="https://fbcdn-sphotos-h-a.akamaihd.net/hphotos-ak-snc6/228149_10151158307587200_1074282707_n.jpg"/>
          <p:cNvPicPr>
            <a:picLocks noChangeAspect="1" noChangeArrowheads="1"/>
          </p:cNvPicPr>
          <p:nvPr/>
        </p:nvPicPr>
        <p:blipFill>
          <a:blip r:embed="rId3" cstate="print"/>
          <a:srcRect/>
          <a:stretch>
            <a:fillRect/>
          </a:stretch>
        </p:blipFill>
        <p:spPr bwMode="auto">
          <a:xfrm>
            <a:off x="4427984" y="404664"/>
            <a:ext cx="4476750" cy="599122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advClick="0" advTm="12000">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oobridge.jpg"/>
          <p:cNvPicPr>
            <a:picLocks noChangeAspect="1"/>
          </p:cNvPicPr>
          <p:nvPr/>
        </p:nvPicPr>
        <p:blipFill>
          <a:blip r:embed="rId3" cstate="print"/>
          <a:srcRect l="26708" t="27024" r="23680" b="4196"/>
          <a:stretch>
            <a:fillRect/>
          </a:stretch>
        </p:blipFill>
        <p:spPr>
          <a:xfrm>
            <a:off x="323528" y="260648"/>
            <a:ext cx="4536504" cy="41764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p:cNvSpPr txBox="1"/>
          <p:nvPr/>
        </p:nvSpPr>
        <p:spPr>
          <a:xfrm>
            <a:off x="467544" y="4581128"/>
            <a:ext cx="7632848" cy="184665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en-AU" dirty="0" smtClean="0"/>
          </a:p>
          <a:p>
            <a:pPr algn="ctr"/>
            <a:r>
              <a:rPr lang="en-AU" sz="3200" dirty="0" smtClean="0">
                <a:latin typeface="Agency FB" pitchFamily="34" charset="0"/>
              </a:rPr>
              <a:t>Final against Terrigal </a:t>
            </a:r>
          </a:p>
          <a:p>
            <a:r>
              <a:rPr lang="en-AU" sz="3200" dirty="0" smtClean="0">
                <a:latin typeface="Agency FB" pitchFamily="34" charset="0"/>
              </a:rPr>
              <a:t>Terrigal Supporter  - “What happened to you blokes?”</a:t>
            </a:r>
          </a:p>
          <a:p>
            <a:r>
              <a:rPr lang="en-AU" sz="3200" dirty="0" smtClean="0">
                <a:latin typeface="Agency FB" pitchFamily="34" charset="0"/>
              </a:rPr>
              <a:t>Terrigal Player – </a:t>
            </a:r>
            <a:r>
              <a:rPr lang="en-AU" sz="3200" b="1" dirty="0" smtClean="0">
                <a:latin typeface="Agency FB" pitchFamily="34" charset="0"/>
              </a:rPr>
              <a:t>“</a:t>
            </a:r>
            <a:r>
              <a:rPr lang="en-AU" sz="3200" b="1" dirty="0" err="1" smtClean="0">
                <a:latin typeface="Agency FB" pitchFamily="34" charset="0"/>
              </a:rPr>
              <a:t>Shoobridge</a:t>
            </a:r>
            <a:r>
              <a:rPr lang="en-AU" sz="3200" b="1" dirty="0" smtClean="0">
                <a:latin typeface="Agency FB" pitchFamily="34" charset="0"/>
              </a:rPr>
              <a:t>”!!</a:t>
            </a:r>
            <a:endParaRPr lang="en-AU" sz="3200" b="1" dirty="0">
              <a:latin typeface="Agency FB" pitchFamily="34" charset="0"/>
            </a:endParaRPr>
          </a:p>
        </p:txBody>
      </p:sp>
      <p:sp>
        <p:nvSpPr>
          <p:cNvPr id="4" name="TextBox 3"/>
          <p:cNvSpPr txBox="1"/>
          <p:nvPr/>
        </p:nvSpPr>
        <p:spPr>
          <a:xfrm>
            <a:off x="5436096" y="404664"/>
            <a:ext cx="3312368" cy="37240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sz="2800" dirty="0" smtClean="0">
                <a:latin typeface="Aharoni" pitchFamily="2" charset="-79"/>
                <a:cs typeface="Aharoni" pitchFamily="2" charset="-79"/>
              </a:rPr>
              <a:t>Ashley ‘Shoe’ </a:t>
            </a:r>
            <a:r>
              <a:rPr lang="en-AU" sz="2800" dirty="0" err="1" smtClean="0">
                <a:latin typeface="Aharoni" pitchFamily="2" charset="-79"/>
                <a:cs typeface="Aharoni" pitchFamily="2" charset="-79"/>
              </a:rPr>
              <a:t>Shoobridge</a:t>
            </a:r>
            <a:endParaRPr lang="en-AU" sz="2800" dirty="0" smtClean="0">
              <a:latin typeface="Aharoni" pitchFamily="2" charset="-79"/>
              <a:cs typeface="Aharoni" pitchFamily="2" charset="-79"/>
            </a:endParaRPr>
          </a:p>
          <a:p>
            <a:endParaRPr lang="en-AU" dirty="0" smtClean="0"/>
          </a:p>
          <a:p>
            <a:r>
              <a:rPr lang="en-AU" sz="2400" dirty="0" smtClean="0"/>
              <a:t>Season 2012/13</a:t>
            </a:r>
          </a:p>
          <a:p>
            <a:r>
              <a:rPr lang="en-AU" sz="2400" dirty="0" smtClean="0"/>
              <a:t>Runs 189</a:t>
            </a:r>
          </a:p>
          <a:p>
            <a:r>
              <a:rPr lang="en-AU" sz="2400" dirty="0" smtClean="0"/>
              <a:t>Highest Score 74</a:t>
            </a:r>
          </a:p>
          <a:p>
            <a:r>
              <a:rPr lang="en-AU" sz="2400" dirty="0" smtClean="0"/>
              <a:t>Wickets 23</a:t>
            </a:r>
          </a:p>
          <a:p>
            <a:r>
              <a:rPr lang="en-AU" sz="2400" dirty="0" smtClean="0"/>
              <a:t>Best Bowling 4/29</a:t>
            </a:r>
          </a:p>
          <a:p>
            <a:r>
              <a:rPr lang="en-AU" sz="2400" dirty="0" smtClean="0"/>
              <a:t>Catches 4</a:t>
            </a:r>
          </a:p>
          <a:p>
            <a:endParaRPr lang="en-AU" dirty="0"/>
          </a:p>
        </p:txBody>
      </p:sp>
    </p:spTree>
  </p:cSld>
  <p:clrMapOvr>
    <a:masterClrMapping/>
  </p:clrMapOvr>
  <p:transition spd="slow" advClick="0" advTm="12000">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7" y="1052736"/>
            <a:ext cx="4392488" cy="523220"/>
          </a:xfrm>
          <a:prstGeom prst="rect">
            <a:avLst/>
          </a:prstGeom>
          <a:noFill/>
        </p:spPr>
        <p:txBody>
          <a:bodyPr wrap="square" rtlCol="0">
            <a:spAutoFit/>
          </a:bodyPr>
          <a:lstStyle/>
          <a:p>
            <a:r>
              <a:rPr lang="en-AU" sz="2800" dirty="0" smtClean="0">
                <a:latin typeface="Aharoni" pitchFamily="2" charset="-79"/>
                <a:cs typeface="Aharoni" pitchFamily="2" charset="-79"/>
              </a:rPr>
              <a:t>Mark ‘Macca’ McLachlan</a:t>
            </a:r>
            <a:endParaRPr lang="en-AU" sz="2800" dirty="0">
              <a:latin typeface="Aharoni" pitchFamily="2" charset="-79"/>
              <a:cs typeface="Aharoni" pitchFamily="2" charset="-79"/>
            </a:endParaRPr>
          </a:p>
        </p:txBody>
      </p:sp>
      <p:sp>
        <p:nvSpPr>
          <p:cNvPr id="3" name="TextBox 2"/>
          <p:cNvSpPr txBox="1"/>
          <p:nvPr/>
        </p:nvSpPr>
        <p:spPr>
          <a:xfrm>
            <a:off x="611560" y="2492896"/>
            <a:ext cx="4248093"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2400" b="1" i="1" dirty="0" smtClean="0"/>
              <a:t>Classiest Batsman since Lara  (Brian, not Bingle)!</a:t>
            </a:r>
          </a:p>
          <a:p>
            <a:endParaRPr lang="en-AU" sz="2400" dirty="0"/>
          </a:p>
        </p:txBody>
      </p:sp>
      <p:sp>
        <p:nvSpPr>
          <p:cNvPr id="4" name="TextBox 3"/>
          <p:cNvSpPr txBox="1"/>
          <p:nvPr/>
        </p:nvSpPr>
        <p:spPr>
          <a:xfrm flipH="1">
            <a:off x="940303" y="3933056"/>
            <a:ext cx="2620311" cy="184665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sz="2400" dirty="0" smtClean="0"/>
              <a:t>Season 2012/13</a:t>
            </a:r>
          </a:p>
          <a:p>
            <a:r>
              <a:rPr lang="en-AU" sz="2400" dirty="0" smtClean="0"/>
              <a:t>Runs 152</a:t>
            </a:r>
          </a:p>
          <a:p>
            <a:r>
              <a:rPr lang="en-AU" sz="2400" dirty="0" smtClean="0"/>
              <a:t>Highest Score 75</a:t>
            </a:r>
          </a:p>
          <a:p>
            <a:r>
              <a:rPr lang="en-AU" sz="2400" dirty="0" smtClean="0"/>
              <a:t>Catches  1</a:t>
            </a:r>
          </a:p>
          <a:p>
            <a:endParaRPr lang="en-AU" dirty="0" smtClean="0"/>
          </a:p>
        </p:txBody>
      </p:sp>
      <p:pic>
        <p:nvPicPr>
          <p:cNvPr id="1026" name="Picture 2"/>
          <p:cNvPicPr>
            <a:picLocks noChangeAspect="1" noChangeArrowheads="1"/>
          </p:cNvPicPr>
          <p:nvPr/>
        </p:nvPicPr>
        <p:blipFill>
          <a:blip r:embed="rId2" cstate="print"/>
          <a:srcRect l="34211" t="4989" r="35887" b="28138"/>
          <a:stretch>
            <a:fillRect/>
          </a:stretch>
        </p:blipFill>
        <p:spPr bwMode="auto">
          <a:xfrm>
            <a:off x="5076056" y="332656"/>
            <a:ext cx="3839321" cy="633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1115616" y="1628800"/>
            <a:ext cx="2991396" cy="523220"/>
          </a:xfrm>
          <a:prstGeom prst="rect">
            <a:avLst/>
          </a:prstGeom>
          <a:noFill/>
        </p:spPr>
        <p:txBody>
          <a:bodyPr wrap="none" rtlCol="0">
            <a:spAutoFit/>
          </a:bodyPr>
          <a:lstStyle/>
          <a:p>
            <a:r>
              <a:rPr lang="en-AU" sz="2800" dirty="0" smtClean="0"/>
              <a:t>Top Order Batsman</a:t>
            </a:r>
            <a:endParaRPr lang="en-AU" sz="2800" dirty="0"/>
          </a:p>
        </p:txBody>
      </p:sp>
    </p:spTree>
  </p:cSld>
  <p:clrMapOvr>
    <a:masterClrMapping/>
  </p:clrMapOvr>
  <p:transition spd="slow" advClick="0" advTm="12000">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548680"/>
            <a:ext cx="3927678" cy="523220"/>
          </a:xfrm>
          <a:prstGeom prst="rect">
            <a:avLst/>
          </a:prstGeom>
          <a:noFill/>
        </p:spPr>
        <p:txBody>
          <a:bodyPr wrap="none" rtlCol="0">
            <a:spAutoFit/>
          </a:bodyPr>
          <a:lstStyle/>
          <a:p>
            <a:r>
              <a:rPr lang="en-AU" sz="2800" dirty="0" smtClean="0">
                <a:latin typeface="Aharoni" pitchFamily="2" charset="-79"/>
                <a:cs typeface="Aharoni" pitchFamily="2" charset="-79"/>
              </a:rPr>
              <a:t>Adam ‘Adman’ Walsh</a:t>
            </a:r>
            <a:endParaRPr lang="en-AU" sz="2800" dirty="0">
              <a:latin typeface="Aharoni" pitchFamily="2" charset="-79"/>
              <a:cs typeface="Aharoni" pitchFamily="2" charset="-79"/>
            </a:endParaRPr>
          </a:p>
        </p:txBody>
      </p:sp>
      <p:sp>
        <p:nvSpPr>
          <p:cNvPr id="3" name="TextBox 2"/>
          <p:cNvSpPr txBox="1"/>
          <p:nvPr/>
        </p:nvSpPr>
        <p:spPr>
          <a:xfrm>
            <a:off x="755576" y="1196752"/>
            <a:ext cx="2952328" cy="830997"/>
          </a:xfrm>
          <a:prstGeom prst="rect">
            <a:avLst/>
          </a:prstGeom>
          <a:noFill/>
        </p:spPr>
        <p:txBody>
          <a:bodyPr wrap="square" rtlCol="0">
            <a:spAutoFit/>
          </a:bodyPr>
          <a:lstStyle/>
          <a:p>
            <a:r>
              <a:rPr lang="en-AU" sz="2400" dirty="0" smtClean="0"/>
              <a:t>Outstanding Batsman</a:t>
            </a:r>
          </a:p>
          <a:p>
            <a:r>
              <a:rPr lang="en-AU" sz="2400" dirty="0" smtClean="0"/>
              <a:t>Excellent Fielder</a:t>
            </a:r>
            <a:endParaRPr lang="en-AU" sz="2400" dirty="0"/>
          </a:p>
        </p:txBody>
      </p:sp>
      <p:sp>
        <p:nvSpPr>
          <p:cNvPr id="4" name="TextBox 3"/>
          <p:cNvSpPr txBox="1"/>
          <p:nvPr/>
        </p:nvSpPr>
        <p:spPr>
          <a:xfrm>
            <a:off x="1043608" y="3861048"/>
            <a:ext cx="184731" cy="369332"/>
          </a:xfrm>
          <a:prstGeom prst="rect">
            <a:avLst/>
          </a:prstGeom>
          <a:noFill/>
        </p:spPr>
        <p:txBody>
          <a:bodyPr wrap="square" rtlCol="0">
            <a:spAutoFit/>
          </a:bodyPr>
          <a:lstStyle/>
          <a:p>
            <a:endParaRPr lang="en-AU" dirty="0"/>
          </a:p>
        </p:txBody>
      </p:sp>
      <p:sp>
        <p:nvSpPr>
          <p:cNvPr id="5" name="TextBox 4"/>
          <p:cNvSpPr txBox="1"/>
          <p:nvPr/>
        </p:nvSpPr>
        <p:spPr>
          <a:xfrm>
            <a:off x="971600" y="3645024"/>
            <a:ext cx="3384376"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sz="2400" dirty="0" smtClean="0"/>
              <a:t>Season 2012/13</a:t>
            </a:r>
          </a:p>
          <a:p>
            <a:r>
              <a:rPr lang="en-AU" sz="2400" dirty="0" smtClean="0"/>
              <a:t>Runs 391</a:t>
            </a:r>
          </a:p>
          <a:p>
            <a:r>
              <a:rPr lang="en-AU" sz="2400" dirty="0" smtClean="0"/>
              <a:t>Highest Score 85</a:t>
            </a:r>
          </a:p>
          <a:p>
            <a:r>
              <a:rPr lang="en-AU" sz="2400" dirty="0" smtClean="0"/>
              <a:t>Wickets 2</a:t>
            </a:r>
          </a:p>
          <a:p>
            <a:r>
              <a:rPr lang="en-AU" sz="2400" dirty="0" smtClean="0"/>
              <a:t>Best Bowling 1/11</a:t>
            </a:r>
          </a:p>
          <a:p>
            <a:r>
              <a:rPr lang="en-AU" sz="2400" dirty="0" smtClean="0"/>
              <a:t>Catches  8</a:t>
            </a:r>
          </a:p>
          <a:p>
            <a:r>
              <a:rPr lang="en-AU" sz="2400" dirty="0" smtClean="0"/>
              <a:t>Run Outs 1</a:t>
            </a:r>
            <a:endParaRPr lang="en-AU" sz="2400" dirty="0"/>
          </a:p>
        </p:txBody>
      </p:sp>
      <p:pic>
        <p:nvPicPr>
          <p:cNvPr id="16386" name="Picture 2" descr="https://fbcdn-sphotos-b-a.akamaihd.net/hphotos-ak-ash3/526859_10151308489991513_1761366011_n.jpg"/>
          <p:cNvPicPr>
            <a:picLocks noChangeAspect="1" noChangeArrowheads="1"/>
          </p:cNvPicPr>
          <p:nvPr/>
        </p:nvPicPr>
        <p:blipFill>
          <a:blip r:embed="rId2" cstate="print"/>
          <a:srcRect l="12201" t="15272" r="75987" b="41455"/>
          <a:stretch>
            <a:fillRect/>
          </a:stretch>
        </p:blipFill>
        <p:spPr bwMode="auto">
          <a:xfrm>
            <a:off x="5868144" y="476672"/>
            <a:ext cx="2509380" cy="5688000"/>
          </a:xfrm>
          <a:prstGeom prst="rect">
            <a:avLst/>
          </a:prstGeom>
          <a:ln w="88900" cap="sq" cmpd="thickThin">
            <a:solidFill>
              <a:srgbClr val="000000"/>
            </a:solidFill>
            <a:prstDash val="solid"/>
            <a:miter lim="800000"/>
          </a:ln>
          <a:effectLst>
            <a:innerShdw blurRad="76200">
              <a:srgbClr val="000000"/>
            </a:innerShdw>
          </a:effectLst>
        </p:spPr>
      </p:pic>
      <p:sp>
        <p:nvSpPr>
          <p:cNvPr id="7" name="TextBox 6"/>
          <p:cNvSpPr txBox="1"/>
          <p:nvPr/>
        </p:nvSpPr>
        <p:spPr>
          <a:xfrm>
            <a:off x="611560" y="2132856"/>
            <a:ext cx="4464940" cy="129266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AU" sz="2000" b="1" i="1" dirty="0" smtClean="0"/>
              <a:t>Dug us out of our deepest holes this year</a:t>
            </a:r>
          </a:p>
          <a:p>
            <a:r>
              <a:rPr lang="en-AU" sz="2000" b="1" i="1" dirty="0" smtClean="0"/>
              <a:t> and battled on with a crippling knee injury</a:t>
            </a:r>
          </a:p>
          <a:p>
            <a:endParaRPr lang="en-AU" dirty="0"/>
          </a:p>
        </p:txBody>
      </p:sp>
    </p:spTree>
  </p:cSld>
  <p:clrMapOvr>
    <a:masterClrMapping/>
  </p:clrMapOvr>
  <p:transition spd="slow" advClick="0" advTm="12000">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fbcdn-sphotos-a-a.akamaihd.net/hphotos-ak-snc6/5317_10151308512831513_891691175_n.jpg"/>
          <p:cNvPicPr>
            <a:picLocks noChangeAspect="1" noChangeArrowheads="1"/>
          </p:cNvPicPr>
          <p:nvPr/>
        </p:nvPicPr>
        <p:blipFill>
          <a:blip r:embed="rId3" cstate="print"/>
          <a:srcRect l="20863" t="38628" r="56300" b="14469"/>
          <a:stretch>
            <a:fillRect/>
          </a:stretch>
        </p:blipFill>
        <p:spPr bwMode="auto">
          <a:xfrm>
            <a:off x="251520" y="1268760"/>
            <a:ext cx="3500476" cy="4104000"/>
          </a:xfrm>
          <a:prstGeom prst="rect">
            <a:avLst/>
          </a:prstGeom>
          <a:ln w="88900" cap="sq" cmpd="thickThin">
            <a:solidFill>
              <a:srgbClr val="000000"/>
            </a:solidFill>
            <a:prstDash val="solid"/>
            <a:miter lim="800000"/>
          </a:ln>
          <a:effectLst>
            <a:innerShdw blurRad="76200">
              <a:srgbClr val="000000"/>
            </a:innerShdw>
          </a:effectLst>
        </p:spPr>
      </p:pic>
      <p:sp>
        <p:nvSpPr>
          <p:cNvPr id="3" name="TextBox 2"/>
          <p:cNvSpPr txBox="1"/>
          <p:nvPr/>
        </p:nvSpPr>
        <p:spPr>
          <a:xfrm>
            <a:off x="4788024" y="260648"/>
            <a:ext cx="3744416" cy="1200329"/>
          </a:xfrm>
          <a:prstGeom prst="rect">
            <a:avLst/>
          </a:prstGeom>
          <a:noFill/>
        </p:spPr>
        <p:txBody>
          <a:bodyPr wrap="square" rtlCol="0">
            <a:spAutoFit/>
          </a:bodyPr>
          <a:lstStyle/>
          <a:p>
            <a:pPr algn="ctr"/>
            <a:r>
              <a:rPr lang="en-AU" sz="3600" dirty="0" smtClean="0"/>
              <a:t>KJ &amp; </a:t>
            </a:r>
            <a:r>
              <a:rPr lang="en-AU" sz="3600" dirty="0" err="1" smtClean="0"/>
              <a:t>Lul</a:t>
            </a:r>
            <a:endParaRPr lang="en-AU" sz="3600" dirty="0" smtClean="0"/>
          </a:p>
          <a:p>
            <a:pPr algn="ctr"/>
            <a:r>
              <a:rPr lang="en-AU" sz="3600" dirty="0" smtClean="0"/>
              <a:t>12</a:t>
            </a:r>
            <a:r>
              <a:rPr lang="en-AU" sz="3600" baseline="30000" dirty="0" smtClean="0"/>
              <a:t>th</a:t>
            </a:r>
            <a:r>
              <a:rPr lang="en-AU" sz="3600" dirty="0" smtClean="0"/>
              <a:t> and 13</a:t>
            </a:r>
            <a:r>
              <a:rPr lang="en-AU" sz="3600" baseline="30000" dirty="0" smtClean="0"/>
              <a:t>th</a:t>
            </a:r>
            <a:r>
              <a:rPr lang="en-AU" sz="3600" dirty="0" smtClean="0"/>
              <a:t> Man</a:t>
            </a:r>
            <a:endParaRPr lang="en-AU" sz="3600" dirty="0"/>
          </a:p>
        </p:txBody>
      </p:sp>
      <p:pic>
        <p:nvPicPr>
          <p:cNvPr id="21508" name="Picture 4" descr="http://static.productreview.com.au/pr.products/145527_gatorade.jpg"/>
          <p:cNvPicPr>
            <a:picLocks noChangeAspect="1" noChangeArrowheads="1"/>
          </p:cNvPicPr>
          <p:nvPr/>
        </p:nvPicPr>
        <p:blipFill>
          <a:blip r:embed="rId4" cstate="print"/>
          <a:srcRect/>
          <a:stretch>
            <a:fillRect/>
          </a:stretch>
        </p:blipFill>
        <p:spPr bwMode="auto">
          <a:xfrm>
            <a:off x="4788024" y="3933056"/>
            <a:ext cx="3240360" cy="2520280"/>
          </a:xfrm>
          <a:prstGeom prst="rect">
            <a:avLst/>
          </a:prstGeom>
          <a:noFill/>
        </p:spPr>
      </p:pic>
      <p:sp>
        <p:nvSpPr>
          <p:cNvPr id="5" name="TextBox 4"/>
          <p:cNvSpPr txBox="1"/>
          <p:nvPr/>
        </p:nvSpPr>
        <p:spPr>
          <a:xfrm>
            <a:off x="4067945" y="1988840"/>
            <a:ext cx="4824536" cy="160043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AU" sz="2000" b="1" i="1" dirty="0" smtClean="0"/>
              <a:t>Two young Lion Cubs who would  do anything for the boys in green.  Even provided Grand Final night seating when all other spots were taken.</a:t>
            </a:r>
          </a:p>
          <a:p>
            <a:endParaRPr lang="en-AU" dirty="0"/>
          </a:p>
        </p:txBody>
      </p:sp>
    </p:spTree>
  </p:cSld>
  <p:clrMapOvr>
    <a:masterClrMapping/>
  </p:clrMapOvr>
  <p:transition spd="slow" advClick="0" advTm="12000">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27584" y="5157192"/>
            <a:ext cx="7560839" cy="1077218"/>
          </a:xfrm>
          <a:prstGeom prst="rect">
            <a:avLst/>
          </a:prstGeom>
        </p:spPr>
        <p:txBody>
          <a:bodyPr wrap="square">
            <a:spAutoFit/>
          </a:bodyPr>
          <a:lstStyle/>
          <a:p>
            <a:pPr lvl="0"/>
            <a:r>
              <a:rPr lang="en-AU" sz="3200" dirty="0" smtClean="0">
                <a:solidFill>
                  <a:prstClr val="black"/>
                </a:solidFill>
                <a:latin typeface="AR BLANCA" pitchFamily="2" charset="0"/>
              </a:rPr>
              <a:t>          </a:t>
            </a:r>
            <a:r>
              <a:rPr lang="en-AU" sz="3200" b="1" dirty="0" smtClean="0">
                <a:solidFill>
                  <a:prstClr val="black"/>
                </a:solidFill>
                <a:latin typeface="AR BLANCA" pitchFamily="2" charset="0"/>
              </a:rPr>
              <a:t>Coach</a:t>
            </a:r>
          </a:p>
          <a:p>
            <a:pPr lvl="0"/>
            <a:r>
              <a:rPr lang="en-AU" sz="3200" b="1" dirty="0" smtClean="0">
                <a:solidFill>
                  <a:prstClr val="black"/>
                </a:solidFill>
                <a:latin typeface="AR BLANCA" pitchFamily="2" charset="0"/>
              </a:rPr>
              <a:t>Glenn ‘Snoopy’ Rowlands </a:t>
            </a:r>
            <a:endParaRPr lang="en-AU" sz="3200" b="1" dirty="0">
              <a:solidFill>
                <a:prstClr val="black"/>
              </a:solidFill>
              <a:latin typeface="AR BLANCA" pitchFamily="2" charset="0"/>
            </a:endParaRPr>
          </a:p>
        </p:txBody>
      </p:sp>
      <p:pic>
        <p:nvPicPr>
          <p:cNvPr id="27652" name="Picture 4" descr="https://fbcdn-sphotos-a-a.akamaihd.net/hphotos-ak-snc6/5317_10151308512831513_891691175_n.jpg"/>
          <p:cNvPicPr>
            <a:picLocks noChangeAspect="1" noChangeArrowheads="1"/>
          </p:cNvPicPr>
          <p:nvPr/>
        </p:nvPicPr>
        <p:blipFill>
          <a:blip r:embed="rId2" cstate="print"/>
          <a:srcRect l="72049" t="9657" r="12201" b="51716"/>
          <a:stretch>
            <a:fillRect/>
          </a:stretch>
        </p:blipFill>
        <p:spPr bwMode="auto">
          <a:xfrm>
            <a:off x="6300192" y="2996952"/>
            <a:ext cx="2520280" cy="33843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490.JPG"/>
          <p:cNvPicPr>
            <a:picLocks noChangeAspect="1"/>
          </p:cNvPicPr>
          <p:nvPr/>
        </p:nvPicPr>
        <p:blipFill>
          <a:blip r:embed="rId3" cstate="print"/>
          <a:srcRect l="3636" t="29000" r="35825"/>
          <a:stretch>
            <a:fillRect/>
          </a:stretch>
        </p:blipFill>
        <p:spPr>
          <a:xfrm>
            <a:off x="467544" y="188640"/>
            <a:ext cx="5112568" cy="44970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5940152" y="188640"/>
            <a:ext cx="3024336" cy="252376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2000" b="1" dirty="0" smtClean="0"/>
              <a:t>Managed </a:t>
            </a:r>
            <a:r>
              <a:rPr lang="en-AU" sz="2000" b="1" u="sng" dirty="0" smtClean="0"/>
              <a:t>not</a:t>
            </a:r>
            <a:r>
              <a:rPr lang="en-AU" sz="2000" b="1" dirty="0" smtClean="0"/>
              <a:t> to receive 2</a:t>
            </a:r>
            <a:r>
              <a:rPr lang="en-AU" sz="2000" b="1" baseline="30000" dirty="0" smtClean="0"/>
              <a:t>nd</a:t>
            </a:r>
            <a:r>
              <a:rPr lang="en-AU" sz="2000" b="1" dirty="0" smtClean="0"/>
              <a:t> degree burns from a meat pie this year.</a:t>
            </a:r>
          </a:p>
          <a:p>
            <a:endParaRPr lang="en-AU" sz="2000" b="1" dirty="0" smtClean="0"/>
          </a:p>
          <a:p>
            <a:r>
              <a:rPr lang="en-AU" sz="2000" b="1" dirty="0" smtClean="0"/>
              <a:t>Renowned expert on Finger Web Spiders and rare Ciders.</a:t>
            </a:r>
          </a:p>
          <a:p>
            <a:endParaRPr lang="en-AU" dirty="0"/>
          </a:p>
        </p:txBody>
      </p:sp>
    </p:spTree>
  </p:cSld>
  <p:clrMapOvr>
    <a:masterClrMapping/>
  </p:clrMapOvr>
  <p:transition spd="slow" advClick="0" advTm="12000">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encrypted-tbn3.gstatic.com/images?q=tbn:ANd9GcTILCUYrUKMddf05v7UTXIKKCP1emURQJ2t7NdcEF6azcFuC5N4Ss_1P1I"/>
          <p:cNvPicPr>
            <a:picLocks noChangeAspect="1" noChangeArrowheads="1"/>
          </p:cNvPicPr>
          <p:nvPr/>
        </p:nvPicPr>
        <p:blipFill>
          <a:blip r:embed="rId2" cstate="print"/>
          <a:srcRect/>
          <a:stretch>
            <a:fillRect/>
          </a:stretch>
        </p:blipFill>
        <p:spPr bwMode="auto">
          <a:xfrm>
            <a:off x="4499992" y="1340768"/>
            <a:ext cx="3096344" cy="20810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971600" y="332656"/>
            <a:ext cx="7200800" cy="738664"/>
          </a:xfrm>
          <a:prstGeom prst="rect">
            <a:avLst/>
          </a:prstGeom>
          <a:noFill/>
        </p:spPr>
        <p:txBody>
          <a:bodyPr wrap="square" rtlCol="0">
            <a:spAutoFit/>
          </a:bodyPr>
          <a:lstStyle/>
          <a:p>
            <a:r>
              <a:rPr lang="en-AU" sz="2400" dirty="0" smtClean="0">
                <a:latin typeface="Comic Sans MS" pitchFamily="66" charset="0"/>
              </a:rPr>
              <a:t>How did Glenn ‘Snoopy’ Rowlands get his name?</a:t>
            </a:r>
          </a:p>
          <a:p>
            <a:endParaRPr lang="en-AU" dirty="0"/>
          </a:p>
        </p:txBody>
      </p:sp>
      <p:sp>
        <p:nvSpPr>
          <p:cNvPr id="5" name="TextBox 4"/>
          <p:cNvSpPr txBox="1"/>
          <p:nvPr/>
        </p:nvSpPr>
        <p:spPr>
          <a:xfrm>
            <a:off x="539552" y="3717032"/>
            <a:ext cx="7992888" cy="2677656"/>
          </a:xfrm>
          <a:prstGeom prst="rect">
            <a:avLst/>
          </a:prstGeom>
          <a:noFill/>
        </p:spPr>
        <p:txBody>
          <a:bodyPr wrap="square" rtlCol="0">
            <a:spAutoFit/>
          </a:bodyPr>
          <a:lstStyle/>
          <a:p>
            <a:r>
              <a:rPr lang="en-GB" sz="2800" dirty="0" smtClean="0">
                <a:latin typeface="Comic Sans MS" pitchFamily="66" charset="0"/>
              </a:rPr>
              <a:t>The son of off-spinner Eric Rowlands he regularly took the field as a substitute fieldsman in first grade where his ploy of hiding behind the bowler as he ran in and popping his head out as the ball was bowled earned him the nickname ‘Snoopy’.</a:t>
            </a:r>
            <a:endParaRPr lang="en-AU" sz="2800" dirty="0">
              <a:latin typeface="Comic Sans MS" pitchFamily="66" charset="0"/>
            </a:endParaRPr>
          </a:p>
        </p:txBody>
      </p:sp>
      <p:pic>
        <p:nvPicPr>
          <p:cNvPr id="6" name="Picture 5"/>
          <p:cNvPicPr>
            <a:picLocks noChangeAspect="1" noChangeArrowheads="1"/>
          </p:cNvPicPr>
          <p:nvPr/>
        </p:nvPicPr>
        <p:blipFill>
          <a:blip r:embed="rId3" cstate="print"/>
          <a:srcRect/>
          <a:stretch>
            <a:fillRect/>
          </a:stretch>
        </p:blipFill>
        <p:spPr bwMode="auto">
          <a:xfrm>
            <a:off x="755576" y="1052736"/>
            <a:ext cx="2448272" cy="24997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advClick="0" advTm="14000">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mithy scorer.JPG"/>
          <p:cNvPicPr>
            <a:picLocks noChangeAspect="1"/>
          </p:cNvPicPr>
          <p:nvPr/>
        </p:nvPicPr>
        <p:blipFill>
          <a:blip r:embed="rId3" cstate="print"/>
          <a:srcRect l="27163" t="6951" r="21650" b="29000"/>
          <a:stretch>
            <a:fillRect/>
          </a:stretch>
        </p:blipFill>
        <p:spPr>
          <a:xfrm>
            <a:off x="251520" y="188640"/>
            <a:ext cx="4320480" cy="36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1259632" y="3789040"/>
            <a:ext cx="2808312" cy="923330"/>
          </a:xfrm>
          <a:prstGeom prst="rect">
            <a:avLst/>
          </a:prstGeom>
          <a:noFill/>
        </p:spPr>
        <p:txBody>
          <a:bodyPr wrap="square" rtlCol="0">
            <a:spAutoFit/>
          </a:bodyPr>
          <a:lstStyle/>
          <a:p>
            <a:r>
              <a:rPr lang="en-AU" sz="5400" dirty="0" smtClean="0">
                <a:latin typeface="AR DARLING" pitchFamily="2" charset="0"/>
                <a:cs typeface="Aharoni" pitchFamily="2" charset="-79"/>
              </a:rPr>
              <a:t>Smithy</a:t>
            </a:r>
            <a:endParaRPr lang="en-AU" sz="5400" dirty="0">
              <a:latin typeface="AR DARLING" pitchFamily="2" charset="0"/>
              <a:cs typeface="Aharoni" pitchFamily="2" charset="-79"/>
            </a:endParaRPr>
          </a:p>
        </p:txBody>
      </p:sp>
      <p:sp>
        <p:nvSpPr>
          <p:cNvPr id="6" name="TextBox 5"/>
          <p:cNvSpPr txBox="1"/>
          <p:nvPr/>
        </p:nvSpPr>
        <p:spPr>
          <a:xfrm>
            <a:off x="5508104" y="188640"/>
            <a:ext cx="3096344" cy="3108543"/>
          </a:xfrm>
          <a:prstGeom prst="rect">
            <a:avLst/>
          </a:prstGeom>
          <a:noFill/>
        </p:spPr>
        <p:txBody>
          <a:bodyPr wrap="square" rtlCol="0">
            <a:spAutoFit/>
          </a:bodyPr>
          <a:lstStyle/>
          <a:p>
            <a:r>
              <a:rPr lang="en-AU" sz="2800" dirty="0" smtClean="0">
                <a:latin typeface="Comic Sans MS" pitchFamily="66" charset="0"/>
              </a:rPr>
              <a:t>Spectator:  “Smithy you keep a very  neat score book.”</a:t>
            </a:r>
          </a:p>
          <a:p>
            <a:r>
              <a:rPr lang="en-AU" sz="2800" dirty="0" smtClean="0">
                <a:latin typeface="Comic Sans MS" pitchFamily="66" charset="0"/>
              </a:rPr>
              <a:t>Smithy: “ Well I did go to school you know</a:t>
            </a:r>
            <a:r>
              <a:rPr lang="en-AU" sz="2800" dirty="0" smtClean="0">
                <a:latin typeface="Comic Sans MS" pitchFamily="66" charset="0"/>
              </a:rPr>
              <a:t>.”</a:t>
            </a:r>
            <a:endParaRPr lang="en-AU" sz="2800" dirty="0" smtClean="0">
              <a:latin typeface="Comic Sans MS" pitchFamily="66" charset="0"/>
            </a:endParaRPr>
          </a:p>
        </p:txBody>
      </p:sp>
      <p:pic>
        <p:nvPicPr>
          <p:cNvPr id="7" name="Picture 6" descr="Smithy at Sohier.jpg"/>
          <p:cNvPicPr>
            <a:picLocks noChangeAspect="1"/>
          </p:cNvPicPr>
          <p:nvPr/>
        </p:nvPicPr>
        <p:blipFill>
          <a:blip r:embed="rId4" cstate="print"/>
          <a:srcRect l="24013" t="10870" r="28372" b="32654"/>
          <a:stretch>
            <a:fillRect/>
          </a:stretch>
        </p:blipFill>
        <p:spPr>
          <a:xfrm>
            <a:off x="5076056" y="3645024"/>
            <a:ext cx="3839690" cy="30243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179512" y="4869161"/>
            <a:ext cx="4608513"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AU" sz="2400" b="1" dirty="0" smtClean="0">
                <a:latin typeface="Comic Sans MS" pitchFamily="66" charset="0"/>
              </a:rPr>
              <a:t>Looking forward to reacquainting himself with his new best mate, Stat, the </a:t>
            </a:r>
            <a:r>
              <a:rPr lang="en-AU" sz="2400" b="1" dirty="0" err="1" smtClean="0">
                <a:latin typeface="Comic Sans MS" pitchFamily="66" charset="0"/>
              </a:rPr>
              <a:t>Doylo</a:t>
            </a:r>
            <a:r>
              <a:rPr lang="en-AU" sz="2400" b="1" dirty="0" smtClean="0">
                <a:latin typeface="Comic Sans MS" pitchFamily="66" charset="0"/>
              </a:rPr>
              <a:t> scorer</a:t>
            </a:r>
            <a:r>
              <a:rPr lang="en-AU" sz="2400" b="1" dirty="0" smtClean="0">
                <a:latin typeface="Comic Sans MS" pitchFamily="66" charset="0"/>
              </a:rPr>
              <a:t>.</a:t>
            </a:r>
            <a:endParaRPr lang="en-AU" sz="2400" b="1" dirty="0" smtClean="0">
              <a:latin typeface="Comic Sans MS" pitchFamily="66" charset="0"/>
            </a:endParaRPr>
          </a:p>
        </p:txBody>
      </p:sp>
    </p:spTree>
  </p:cSld>
  <p:clrMapOvr>
    <a:masterClrMapping/>
  </p:clrMapOvr>
  <p:transition spd="slow" advTm="12000">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fbcdn-sphotos-e-a.akamaihd.net/hphotos-ak-ash4/418970_10151308493611513_24808954_n.jpg"/>
          <p:cNvPicPr>
            <a:picLocks noChangeAspect="1" noChangeArrowheads="1"/>
          </p:cNvPicPr>
          <p:nvPr/>
        </p:nvPicPr>
        <p:blipFill>
          <a:blip r:embed="rId3" cstate="print"/>
          <a:srcRect l="3538" t="5870" r="3538"/>
          <a:stretch>
            <a:fillRect/>
          </a:stretch>
        </p:blipFill>
        <p:spPr bwMode="auto">
          <a:xfrm>
            <a:off x="323528" y="692696"/>
            <a:ext cx="8496944" cy="5774061"/>
          </a:xfrm>
          <a:prstGeom prst="rect">
            <a:avLst/>
          </a:prstGeom>
          <a:noFill/>
        </p:spPr>
      </p:pic>
    </p:spTree>
  </p:cSld>
  <p:clrMapOvr>
    <a:masterClrMapping/>
  </p:clrMapOvr>
  <p:transition spd="slow" advTm="4000">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m league final with Mrs Smith.jpg"/>
          <p:cNvPicPr>
            <a:picLocks noChangeAspect="1"/>
          </p:cNvPicPr>
          <p:nvPr/>
        </p:nvPicPr>
        <p:blipFill>
          <a:blip r:embed="rId2" cstate="print"/>
          <a:srcRect l="82883" t="17531" r="7209" b="42730"/>
          <a:stretch>
            <a:fillRect/>
          </a:stretch>
        </p:blipFill>
        <p:spPr>
          <a:xfrm>
            <a:off x="611560" y="332656"/>
            <a:ext cx="2376264" cy="4896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http://3.bp.blogspot.com/-6dRbKFUaRTM/T8YA0ADXIeI/AAAAAAAAAcQ/Jpew06IH4JA/s1600/High-Tea+London.jpg"/>
          <p:cNvPicPr>
            <a:picLocks noChangeAspect="1" noChangeArrowheads="1"/>
          </p:cNvPicPr>
          <p:nvPr/>
        </p:nvPicPr>
        <p:blipFill>
          <a:blip r:embed="rId3" cstate="print"/>
          <a:srcRect/>
          <a:stretch>
            <a:fillRect/>
          </a:stretch>
        </p:blipFill>
        <p:spPr bwMode="auto">
          <a:xfrm>
            <a:off x="4067944" y="2420889"/>
            <a:ext cx="4608512" cy="29523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4427984" y="260648"/>
            <a:ext cx="3600400" cy="1938992"/>
          </a:xfrm>
          <a:prstGeom prst="rect">
            <a:avLst/>
          </a:prstGeom>
          <a:noFill/>
        </p:spPr>
        <p:txBody>
          <a:bodyPr wrap="square" rtlCol="0">
            <a:spAutoFit/>
          </a:bodyPr>
          <a:lstStyle/>
          <a:p>
            <a:pPr algn="ctr"/>
            <a:r>
              <a:rPr lang="en-AU" sz="4000" b="1" dirty="0" smtClean="0">
                <a:latin typeface="AR DECODE" pitchFamily="2" charset="0"/>
              </a:rPr>
              <a:t>Di Smith</a:t>
            </a:r>
          </a:p>
          <a:p>
            <a:pPr algn="ctr"/>
            <a:r>
              <a:rPr lang="en-AU" sz="4000" b="1" dirty="0" smtClean="0">
                <a:latin typeface="AR DECODE" pitchFamily="2" charset="0"/>
              </a:rPr>
              <a:t>Afternoon tea Extraordinaire !!!!!</a:t>
            </a:r>
            <a:endParaRPr lang="en-AU" sz="4000" b="1" dirty="0">
              <a:latin typeface="AR DECODE" pitchFamily="2" charset="0"/>
            </a:endParaRPr>
          </a:p>
        </p:txBody>
      </p:sp>
      <p:sp>
        <p:nvSpPr>
          <p:cNvPr id="6" name="TextBox 5"/>
          <p:cNvSpPr txBox="1"/>
          <p:nvPr/>
        </p:nvSpPr>
        <p:spPr>
          <a:xfrm>
            <a:off x="179512" y="5733256"/>
            <a:ext cx="6912768"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AU" sz="2400" b="1" dirty="0" smtClean="0">
                <a:latin typeface="Comic Sans MS" pitchFamily="66" charset="0"/>
              </a:rPr>
              <a:t>Lost all her fingernails due to nerves whilst watching the Grand Final</a:t>
            </a:r>
            <a:r>
              <a:rPr lang="en-AU" sz="2400" b="1" dirty="0" smtClean="0">
                <a:latin typeface="Comic Sans MS" pitchFamily="66" charset="0"/>
              </a:rPr>
              <a:t>.</a:t>
            </a:r>
            <a:endParaRPr lang="en-AU" sz="2400" b="1" dirty="0" smtClean="0">
              <a:latin typeface="Comic Sans MS" pitchFamily="66" charset="0"/>
            </a:endParaRPr>
          </a:p>
        </p:txBody>
      </p:sp>
    </p:spTree>
  </p:cSld>
  <p:clrMapOvr>
    <a:masterClrMapping/>
  </p:clrMapOvr>
  <p:transition spd="slow" advTm="12000">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4" descr="image-1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
        <p:nvSpPr>
          <p:cNvPr id="26630" name="AutoShape 6" descr="image-1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
        <p:nvSpPr>
          <p:cNvPr id="26632" name="AutoShape 8" descr="image-1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
        <p:nvSpPr>
          <p:cNvPr id="26634" name="AutoShape 10" descr="image-1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
        <p:nvSpPr>
          <p:cNvPr id="26636" name="AutoShape 12" descr="image-1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pic>
        <p:nvPicPr>
          <p:cNvPr id="10" name="Picture 9" descr="esky.bmp"/>
          <p:cNvPicPr>
            <a:picLocks noChangeAspect="1"/>
          </p:cNvPicPr>
          <p:nvPr/>
        </p:nvPicPr>
        <p:blipFill>
          <a:blip r:embed="rId2" cstate="print"/>
          <a:stretch>
            <a:fillRect/>
          </a:stretch>
        </p:blipFill>
        <p:spPr>
          <a:xfrm>
            <a:off x="5292082" y="4149080"/>
            <a:ext cx="3976610" cy="2708920"/>
          </a:xfrm>
          <a:prstGeom prst="rect">
            <a:avLst/>
          </a:prstGeom>
        </p:spPr>
      </p:pic>
      <p:pic>
        <p:nvPicPr>
          <p:cNvPr id="11" name="Picture 10" descr="Mort eating Pie at Sohier.jpg"/>
          <p:cNvPicPr>
            <a:picLocks noChangeAspect="1"/>
          </p:cNvPicPr>
          <p:nvPr/>
        </p:nvPicPr>
        <p:blipFill>
          <a:blip r:embed="rId3" cstate="print"/>
          <a:srcRect l="6688" t="21540" r="30313"/>
          <a:stretch>
            <a:fillRect/>
          </a:stretch>
        </p:blipFill>
        <p:spPr>
          <a:xfrm>
            <a:off x="179512" y="476672"/>
            <a:ext cx="4896544" cy="4437965"/>
          </a:xfrm>
          <a:prstGeom prst="rect">
            <a:avLst/>
          </a:prstGeom>
          <a:ln w="88900" cap="sq" cmpd="thickThin">
            <a:solidFill>
              <a:srgbClr val="000000"/>
            </a:solidFill>
            <a:prstDash val="solid"/>
            <a:miter lim="800000"/>
          </a:ln>
          <a:effectLst>
            <a:innerShdw blurRad="76200">
              <a:srgbClr val="000000"/>
            </a:innerShdw>
          </a:effectLst>
        </p:spPr>
      </p:pic>
      <p:sp>
        <p:nvSpPr>
          <p:cNvPr id="12" name="TextBox 11"/>
          <p:cNvSpPr txBox="1"/>
          <p:nvPr/>
        </p:nvSpPr>
        <p:spPr>
          <a:xfrm>
            <a:off x="251520" y="5661248"/>
            <a:ext cx="6048672" cy="461665"/>
          </a:xfrm>
          <a:prstGeom prst="rect">
            <a:avLst/>
          </a:prstGeom>
          <a:noFill/>
        </p:spPr>
        <p:txBody>
          <a:bodyPr wrap="square" rtlCol="0">
            <a:spAutoFit/>
          </a:bodyPr>
          <a:lstStyle/>
          <a:p>
            <a:r>
              <a:rPr lang="en-AU" sz="2400" dirty="0" smtClean="0">
                <a:latin typeface="Algerian" pitchFamily="82" charset="0"/>
              </a:rPr>
              <a:t>John ‘Mort’ Mortimer, Team Manager</a:t>
            </a:r>
            <a:endParaRPr lang="en-AU" sz="2400" dirty="0">
              <a:latin typeface="Algerian" pitchFamily="82" charset="0"/>
            </a:endParaRPr>
          </a:p>
        </p:txBody>
      </p:sp>
      <p:sp>
        <p:nvSpPr>
          <p:cNvPr id="13" name="TextBox 12"/>
          <p:cNvSpPr txBox="1"/>
          <p:nvPr/>
        </p:nvSpPr>
        <p:spPr>
          <a:xfrm>
            <a:off x="5364088" y="476672"/>
            <a:ext cx="3600401" cy="273921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AU" sz="2400" b="1" i="1" dirty="0" smtClean="0"/>
              <a:t>Can supply a quality </a:t>
            </a:r>
            <a:r>
              <a:rPr lang="en-AU" sz="2400" b="1" i="1" dirty="0" smtClean="0"/>
              <a:t>       ‘</a:t>
            </a:r>
            <a:r>
              <a:rPr lang="en-AU" sz="2800" b="1" i="1" dirty="0" err="1" smtClean="0"/>
              <a:t>Morterade</a:t>
            </a:r>
            <a:r>
              <a:rPr lang="en-AU" sz="2800" b="1" i="1" dirty="0" smtClean="0"/>
              <a:t>’</a:t>
            </a:r>
          </a:p>
          <a:p>
            <a:r>
              <a:rPr lang="en-AU" sz="2400" b="1" i="1" dirty="0" smtClean="0"/>
              <a:t>to </a:t>
            </a:r>
            <a:r>
              <a:rPr lang="en-AU" sz="2400" b="1" i="1" dirty="0" smtClean="0"/>
              <a:t>a thirsty bowler or </a:t>
            </a:r>
            <a:r>
              <a:rPr lang="en-AU" sz="2400" b="1" i="1" dirty="0" smtClean="0"/>
              <a:t>batsmen and </a:t>
            </a:r>
            <a:r>
              <a:rPr lang="en-AU" sz="2400" b="1" i="1" dirty="0" smtClean="0"/>
              <a:t>always </a:t>
            </a:r>
            <a:r>
              <a:rPr lang="en-AU" sz="2400" b="1" i="1" dirty="0" smtClean="0"/>
              <a:t>accommodating of</a:t>
            </a:r>
            <a:endParaRPr lang="en-AU" sz="2400" b="1" i="1" dirty="0" smtClean="0"/>
          </a:p>
          <a:p>
            <a:r>
              <a:rPr lang="en-AU" sz="2400" b="1" i="1" dirty="0" smtClean="0"/>
              <a:t>players</a:t>
            </a:r>
            <a:r>
              <a:rPr lang="en-AU" sz="2400" b="1" i="1" dirty="0" smtClean="0"/>
              <a:t>’ peculiar drink</a:t>
            </a:r>
          </a:p>
          <a:p>
            <a:r>
              <a:rPr lang="en-AU" sz="2400" b="1" i="1" dirty="0" smtClean="0"/>
              <a:t>choices!</a:t>
            </a:r>
            <a:endParaRPr lang="en-AU" sz="2400" b="1" i="1" dirty="0" smtClean="0"/>
          </a:p>
        </p:txBody>
      </p:sp>
    </p:spTree>
  </p:cSld>
  <p:clrMapOvr>
    <a:masterClrMapping/>
  </p:clrMapOvr>
  <p:transition spd="slow" advClick="0" advTm="12000">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74.JPG"/>
          <p:cNvPicPr>
            <a:picLocks noChangeAspect="1"/>
          </p:cNvPicPr>
          <p:nvPr/>
        </p:nvPicPr>
        <p:blipFill>
          <a:blip r:embed="rId2" cstate="print"/>
          <a:srcRect l="42125" t="25850" r="24013"/>
          <a:stretch>
            <a:fillRect/>
          </a:stretch>
        </p:blipFill>
        <p:spPr>
          <a:xfrm>
            <a:off x="611560" y="692696"/>
            <a:ext cx="3096344" cy="5085184"/>
          </a:xfrm>
          <a:prstGeom prst="rect">
            <a:avLst/>
          </a:prstGeom>
          <a:ln w="88900" cap="sq" cmpd="thickThin">
            <a:solidFill>
              <a:srgbClr val="000000"/>
            </a:solidFill>
            <a:prstDash val="solid"/>
            <a:miter lim="800000"/>
          </a:ln>
          <a:effectLst>
            <a:innerShdw blurRad="76200">
              <a:srgbClr val="000000"/>
            </a:innerShdw>
          </a:effectLst>
        </p:spPr>
      </p:pic>
      <p:sp>
        <p:nvSpPr>
          <p:cNvPr id="4" name="TextBox 3"/>
          <p:cNvSpPr txBox="1"/>
          <p:nvPr/>
        </p:nvSpPr>
        <p:spPr>
          <a:xfrm flipH="1">
            <a:off x="4716014" y="476672"/>
            <a:ext cx="4104455" cy="1938992"/>
          </a:xfrm>
          <a:prstGeom prst="rect">
            <a:avLst/>
          </a:prstGeom>
          <a:noFill/>
        </p:spPr>
        <p:txBody>
          <a:bodyPr wrap="square" rtlCol="0">
            <a:spAutoFit/>
          </a:bodyPr>
          <a:lstStyle/>
          <a:p>
            <a:pPr algn="ctr"/>
            <a:r>
              <a:rPr lang="en-AU" sz="4000" dirty="0" smtClean="0">
                <a:latin typeface="AR BLANCA" pitchFamily="2" charset="0"/>
              </a:rPr>
              <a:t>Rob Cross</a:t>
            </a:r>
          </a:p>
          <a:p>
            <a:pPr algn="ctr"/>
            <a:r>
              <a:rPr lang="en-AU" sz="4000" dirty="0" smtClean="0">
                <a:latin typeface="AR BLANCA" pitchFamily="2" charset="0"/>
              </a:rPr>
              <a:t>Curator Gavenlock Oval</a:t>
            </a:r>
            <a:endParaRPr lang="en-AU" sz="4000" dirty="0">
              <a:latin typeface="AR BLANCA" pitchFamily="2" charset="0"/>
            </a:endParaRPr>
          </a:p>
        </p:txBody>
      </p:sp>
      <p:sp>
        <p:nvSpPr>
          <p:cNvPr id="5" name="TextBox 4"/>
          <p:cNvSpPr txBox="1"/>
          <p:nvPr/>
        </p:nvSpPr>
        <p:spPr>
          <a:xfrm>
            <a:off x="4139952" y="3356992"/>
            <a:ext cx="4824536" cy="2062103"/>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AU" dirty="0" smtClean="0"/>
              <a:t> </a:t>
            </a:r>
            <a:r>
              <a:rPr lang="en-AU" sz="3200" dirty="0" smtClean="0">
                <a:solidFill>
                  <a:schemeClr val="tx1"/>
                </a:solidFill>
                <a:latin typeface="AR BLANCA" pitchFamily="2" charset="0"/>
              </a:rPr>
              <a:t>Thanks to all Rob’s hard work this season  The ‘G’ is now regarded as one of the best grounds on the coast</a:t>
            </a:r>
            <a:r>
              <a:rPr lang="en-AU" dirty="0" smtClean="0">
                <a:solidFill>
                  <a:schemeClr val="tx1"/>
                </a:solidFill>
              </a:rPr>
              <a:t>.</a:t>
            </a:r>
            <a:endParaRPr lang="en-AU" dirty="0">
              <a:solidFill>
                <a:schemeClr val="tx1"/>
              </a:solidFill>
            </a:endParaRPr>
          </a:p>
        </p:txBody>
      </p:sp>
    </p:spTree>
  </p:cSld>
  <p:clrMapOvr>
    <a:masterClrMapping/>
  </p:clrMapOvr>
  <p:transition spd="slow" advClick="0" advTm="11000">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yshodq.bn1.livefilestore.com/y1mFtwJmlTVD-Qym0Z4wcsIv4ggpZeehfv0qTEyq93Vt5UoLN2oBYernY18HEe53pBv2CbLuyXg1dpsR7G020OYVo0HpaGu2DuF4aM-i_y-3Rs/Terrigal%20004.jpg?psid=1"/>
          <p:cNvPicPr>
            <a:picLocks noChangeAspect="1" noChangeArrowheads="1"/>
          </p:cNvPicPr>
          <p:nvPr/>
        </p:nvPicPr>
        <p:blipFill>
          <a:blip r:embed="rId2" cstate="print"/>
          <a:srcRect/>
          <a:stretch>
            <a:fillRect/>
          </a:stretch>
        </p:blipFill>
        <p:spPr bwMode="auto">
          <a:xfrm>
            <a:off x="395536" y="188640"/>
            <a:ext cx="8161932" cy="54200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p:cNvSpPr txBox="1"/>
          <p:nvPr/>
        </p:nvSpPr>
        <p:spPr>
          <a:xfrm>
            <a:off x="1763688" y="5733256"/>
            <a:ext cx="5760640" cy="1231106"/>
          </a:xfrm>
          <a:prstGeom prst="rect">
            <a:avLst/>
          </a:prstGeom>
          <a:noFill/>
        </p:spPr>
        <p:txBody>
          <a:bodyPr wrap="square" rtlCol="0">
            <a:spAutoFit/>
          </a:bodyPr>
          <a:lstStyle/>
          <a:p>
            <a:pPr algn="ctr"/>
            <a:r>
              <a:rPr lang="en-AU" sz="2800" b="1" dirty="0" smtClean="0"/>
              <a:t>Gavenlock Oval  - The ‘G’</a:t>
            </a:r>
          </a:p>
          <a:p>
            <a:pPr algn="ctr"/>
            <a:r>
              <a:rPr lang="en-AU" sz="2800" b="1" dirty="0" smtClean="0"/>
              <a:t>Home of  Mighty The Lions</a:t>
            </a:r>
          </a:p>
          <a:p>
            <a:pPr algn="ctr"/>
            <a:endParaRPr lang="en-AU" dirty="0"/>
          </a:p>
        </p:txBody>
      </p:sp>
    </p:spTree>
  </p:cSld>
  <p:clrMapOvr>
    <a:masterClrMapping/>
  </p:clrMapOvr>
  <p:transition spd="slow" advClick="0" advTm="7000">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WCC 1st Grade Win 2013.mp4">
            <a:hlinkClick r:id="" action="ppaction://media"/>
          </p:cNvPr>
          <p:cNvPicPr>
            <a:picLocks noRot="1" noChangeAspect="1"/>
          </p:cNvPicPr>
          <p:nvPr>
            <a:videoFile r:link="rId1"/>
          </p:nvPr>
        </p:nvPicPr>
        <p:blipFill>
          <a:blip r:embed="rId4" cstate="print"/>
          <a:stretch>
            <a:fillRect/>
          </a:stretch>
        </p:blipFill>
        <p:spPr>
          <a:xfrm>
            <a:off x="683568" y="548680"/>
            <a:ext cx="7632848" cy="6048672"/>
          </a:xfrm>
          <a:prstGeom prst="rect">
            <a:avLst/>
          </a:prstGeom>
        </p:spPr>
      </p:pic>
    </p:spTree>
  </p:cSld>
  <p:clrMapOvr>
    <a:masterClrMapping/>
  </p:clrMapOvr>
  <p:transition spd="slow" advClick="0" advTm="7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fbcdn-sphotos-h-a.akamaihd.net/hphotos-ak-ash3/559721_10151308490751513_2093767488_n.jpg"/>
          <p:cNvPicPr>
            <a:picLocks noChangeAspect="1" noChangeArrowheads="1"/>
          </p:cNvPicPr>
          <p:nvPr/>
        </p:nvPicPr>
        <p:blipFill>
          <a:blip r:embed="rId2" cstate="print"/>
          <a:srcRect t="23094" r="4326" b="8587"/>
          <a:stretch>
            <a:fillRect/>
          </a:stretch>
        </p:blipFill>
        <p:spPr bwMode="auto">
          <a:xfrm>
            <a:off x="251520" y="476672"/>
            <a:ext cx="8748464" cy="4392488"/>
          </a:xfrm>
          <a:prstGeom prst="rect">
            <a:avLst/>
          </a:prstGeom>
          <a:ln w="88900" cap="sq" cmpd="thickThin">
            <a:solidFill>
              <a:srgbClr val="000000"/>
            </a:solidFill>
            <a:prstDash val="solid"/>
            <a:miter lim="800000"/>
          </a:ln>
          <a:effectLst>
            <a:innerShdw blurRad="76200">
              <a:srgbClr val="000000"/>
            </a:innerShdw>
          </a:effectLst>
        </p:spPr>
      </p:pic>
      <p:sp>
        <p:nvSpPr>
          <p:cNvPr id="3" name="TextBox 2"/>
          <p:cNvSpPr txBox="1"/>
          <p:nvPr/>
        </p:nvSpPr>
        <p:spPr>
          <a:xfrm>
            <a:off x="467545" y="5661248"/>
            <a:ext cx="7920880" cy="830997"/>
          </a:xfrm>
          <a:prstGeom prst="rect">
            <a:avLst/>
          </a:prstGeom>
          <a:noFill/>
        </p:spPr>
        <p:txBody>
          <a:bodyPr wrap="square" rtlCol="0">
            <a:spAutoFit/>
          </a:bodyPr>
          <a:lstStyle/>
          <a:p>
            <a:r>
              <a:rPr lang="en-AU" sz="4800" dirty="0" smtClean="0">
                <a:latin typeface="AR CHRISTY" pitchFamily="2" charset="0"/>
              </a:rPr>
              <a:t>***AND THE FANS GO WILD***</a:t>
            </a:r>
            <a:endParaRPr lang="en-AU" sz="4800" dirty="0">
              <a:latin typeface="AR CHRISTY" pitchFamily="2" charset="0"/>
            </a:endParaRPr>
          </a:p>
        </p:txBody>
      </p:sp>
    </p:spTree>
  </p:cSld>
  <p:clrMapOvr>
    <a:masterClrMapping/>
  </p:clrMapOvr>
  <p:transition spd="slow" advClick="0" advTm="10000">
    <p:wipe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2852936"/>
            <a:ext cx="7848872" cy="2554545"/>
          </a:xfrm>
          <a:prstGeom prst="rect">
            <a:avLst/>
          </a:prstGeom>
          <a:noFill/>
        </p:spPr>
        <p:txBody>
          <a:bodyPr wrap="square" rtlCol="0">
            <a:spAutoFit/>
          </a:bodyPr>
          <a:lstStyle/>
          <a:p>
            <a:pPr algn="ctr"/>
            <a:r>
              <a:rPr lang="en-AU" sz="8000" dirty="0" smtClean="0">
                <a:latin typeface="Aharoni" pitchFamily="2" charset="-79"/>
                <a:cs typeface="Aharoni" pitchFamily="2" charset="-79"/>
              </a:rPr>
              <a:t>GLORY GLORY TO NARARA </a:t>
            </a:r>
            <a:r>
              <a:rPr lang="en-AU" sz="8000" dirty="0" smtClean="0">
                <a:latin typeface="AR CHRISTY" pitchFamily="2" charset="0"/>
              </a:rPr>
              <a:t>........</a:t>
            </a:r>
            <a:endParaRPr lang="en-AU" sz="8000" dirty="0">
              <a:latin typeface="AR CHRISTY" pitchFamily="2" charset="0"/>
            </a:endParaRPr>
          </a:p>
        </p:txBody>
      </p:sp>
      <p:pic>
        <p:nvPicPr>
          <p:cNvPr id="25602" name="Picture 2" descr="NWCC Title Banner"/>
          <p:cNvPicPr>
            <a:picLocks noChangeAspect="1" noChangeArrowheads="1"/>
          </p:cNvPicPr>
          <p:nvPr/>
        </p:nvPicPr>
        <p:blipFill>
          <a:blip r:embed="rId4" cstate="print"/>
          <a:srcRect r="86986" b="1721"/>
          <a:stretch>
            <a:fillRect/>
          </a:stretch>
        </p:blipFill>
        <p:spPr bwMode="auto">
          <a:xfrm>
            <a:off x="3203848" y="548680"/>
            <a:ext cx="2531324" cy="2124000"/>
          </a:xfrm>
          <a:prstGeom prst="rect">
            <a:avLst/>
          </a:prstGeom>
          <a:noFill/>
        </p:spPr>
      </p:pic>
      <p:pic>
        <p:nvPicPr>
          <p:cNvPr id="4" name="U_S_A_MILITARY_MARCH_battle_hymn_of_the_republic.mp3">
            <a:hlinkClick r:id="" action="ppaction://media"/>
          </p:cNvPr>
          <p:cNvPicPr>
            <a:picLocks noRot="1" noChangeAspect="1"/>
          </p:cNvPicPr>
          <p:nvPr>
            <a:audioFile r:link="rId1"/>
          </p:nvPr>
        </p:nvPicPr>
        <p:blipFill>
          <a:blip r:embed="rId5" cstate="print"/>
          <a:stretch>
            <a:fillRect/>
          </a:stretch>
        </p:blipFill>
        <p:spPr>
          <a:xfrm>
            <a:off x="4419600" y="3276600"/>
            <a:ext cx="304800" cy="304800"/>
          </a:xfrm>
          <a:prstGeom prst="rect">
            <a:avLst/>
          </a:prstGeom>
        </p:spPr>
      </p:pic>
    </p:spTree>
  </p:cSld>
  <p:clrMapOvr>
    <a:masterClrMapping/>
  </p:clrMapOvr>
  <p:transition spd="slow" advClick="0" advTm="15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32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620688"/>
            <a:ext cx="8496944" cy="56938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AU" sz="3200" dirty="0" smtClean="0">
                <a:solidFill>
                  <a:schemeClr val="tx1"/>
                </a:solidFill>
                <a:latin typeface="Andalus" pitchFamily="18" charset="-78"/>
                <a:cs typeface="Andalus" pitchFamily="18" charset="-78"/>
              </a:rPr>
              <a:t>Many thanks to the following people that</a:t>
            </a:r>
          </a:p>
          <a:p>
            <a:r>
              <a:rPr lang="en-AU" sz="3200" dirty="0" smtClean="0">
                <a:solidFill>
                  <a:schemeClr val="tx1"/>
                </a:solidFill>
                <a:latin typeface="Andalus" pitchFamily="18" charset="-78"/>
                <a:cs typeface="Andalus" pitchFamily="18" charset="-78"/>
              </a:rPr>
              <a:t>contributed to the compilation of this slide show:</a:t>
            </a:r>
          </a:p>
          <a:p>
            <a:endParaRPr lang="en-AU" sz="3200" dirty="0" smtClean="0">
              <a:solidFill>
                <a:schemeClr val="tx1"/>
              </a:solidFill>
              <a:latin typeface="Andalus" pitchFamily="18" charset="-78"/>
              <a:cs typeface="Andalus" pitchFamily="18" charset="-78"/>
            </a:endParaRPr>
          </a:p>
          <a:p>
            <a:pPr lvl="1">
              <a:buFont typeface="Wingdings" pitchFamily="2" charset="2"/>
              <a:buChar char="Ø"/>
            </a:pPr>
            <a:r>
              <a:rPr lang="en-AU" sz="3200" dirty="0" smtClean="0">
                <a:solidFill>
                  <a:schemeClr val="tx1"/>
                </a:solidFill>
                <a:latin typeface="Andalus" pitchFamily="18" charset="-78"/>
                <a:cs typeface="Andalus" pitchFamily="18" charset="-78"/>
              </a:rPr>
              <a:t>Rob Cross – Photography</a:t>
            </a:r>
          </a:p>
          <a:p>
            <a:pPr lvl="1">
              <a:buFont typeface="Wingdings" pitchFamily="2" charset="2"/>
              <a:buChar char="Ø"/>
            </a:pPr>
            <a:r>
              <a:rPr lang="en-AU" sz="3200" dirty="0" smtClean="0">
                <a:solidFill>
                  <a:schemeClr val="tx1"/>
                </a:solidFill>
                <a:latin typeface="Andalus" pitchFamily="18" charset="-78"/>
                <a:cs typeface="Andalus" pitchFamily="18" charset="-78"/>
              </a:rPr>
              <a:t>Al Kennedy – Photography</a:t>
            </a:r>
          </a:p>
          <a:p>
            <a:pPr lvl="1">
              <a:buFont typeface="Wingdings" pitchFamily="2" charset="2"/>
              <a:buChar char="Ø"/>
            </a:pPr>
            <a:r>
              <a:rPr lang="en-AU" sz="3200" dirty="0" smtClean="0">
                <a:solidFill>
                  <a:schemeClr val="tx1"/>
                </a:solidFill>
                <a:latin typeface="Andalus" pitchFamily="18" charset="-78"/>
                <a:cs typeface="Andalus" pitchFamily="18" charset="-78"/>
              </a:rPr>
              <a:t>Adam Walsh – Photography</a:t>
            </a:r>
          </a:p>
          <a:p>
            <a:pPr lvl="1">
              <a:buFont typeface="Wingdings" pitchFamily="2" charset="2"/>
              <a:buChar char="Ø"/>
            </a:pPr>
            <a:r>
              <a:rPr lang="en-AU" sz="3200" dirty="0" smtClean="0">
                <a:solidFill>
                  <a:schemeClr val="tx1"/>
                </a:solidFill>
                <a:latin typeface="Andalus" pitchFamily="18" charset="-78"/>
                <a:cs typeface="Andalus" pitchFamily="18" charset="-78"/>
              </a:rPr>
              <a:t>Rob Ness – Sound</a:t>
            </a:r>
          </a:p>
          <a:p>
            <a:pPr lvl="1">
              <a:buFont typeface="Wingdings" pitchFamily="2" charset="2"/>
              <a:buChar char="Ø"/>
            </a:pPr>
            <a:r>
              <a:rPr lang="en-AU" sz="3200" dirty="0" smtClean="0">
                <a:solidFill>
                  <a:schemeClr val="tx1"/>
                </a:solidFill>
                <a:latin typeface="Andalus" pitchFamily="18" charset="-78"/>
                <a:cs typeface="Andalus" pitchFamily="18" charset="-78"/>
              </a:rPr>
              <a:t>Andrew Bull – Comments and </a:t>
            </a:r>
            <a:r>
              <a:rPr lang="en-AU" sz="3200" dirty="0" smtClean="0">
                <a:solidFill>
                  <a:schemeClr val="tx1"/>
                </a:solidFill>
                <a:latin typeface="Andalus" pitchFamily="18" charset="-78"/>
                <a:cs typeface="Andalus" pitchFamily="18" charset="-78"/>
              </a:rPr>
              <a:t>quotes</a:t>
            </a:r>
          </a:p>
          <a:p>
            <a:pPr lvl="1">
              <a:buFont typeface="Wingdings" pitchFamily="2" charset="2"/>
              <a:buChar char="Ø"/>
            </a:pPr>
            <a:r>
              <a:rPr lang="en-AU" sz="3200" dirty="0" smtClean="0">
                <a:solidFill>
                  <a:schemeClr val="tx1"/>
                </a:solidFill>
                <a:latin typeface="Andalus" pitchFamily="18" charset="-78"/>
                <a:cs typeface="Andalus" pitchFamily="18" charset="-78"/>
              </a:rPr>
              <a:t>Andy Ryan – Comments.</a:t>
            </a:r>
            <a:endParaRPr lang="en-AU" sz="3200" dirty="0" smtClean="0">
              <a:solidFill>
                <a:schemeClr val="tx1"/>
              </a:solidFill>
              <a:latin typeface="Andalus" pitchFamily="18" charset="-78"/>
              <a:cs typeface="Andalus" pitchFamily="18" charset="-78"/>
            </a:endParaRPr>
          </a:p>
          <a:p>
            <a:pPr lvl="1"/>
            <a:endParaRPr lang="en-AU" dirty="0" smtClean="0"/>
          </a:p>
          <a:p>
            <a:pPr lvl="1">
              <a:buFont typeface="Wingdings" pitchFamily="2" charset="2"/>
              <a:buChar char="Ø"/>
            </a:pPr>
            <a:endParaRPr lang="en-AU" dirty="0" smtClean="0"/>
          </a:p>
          <a:p>
            <a:pPr lvl="8"/>
            <a:r>
              <a:rPr lang="en-AU" dirty="0" smtClean="0"/>
              <a:t>		</a:t>
            </a:r>
            <a:r>
              <a:rPr lang="en-AU" sz="4000" b="1" i="1" dirty="0" smtClean="0">
                <a:solidFill>
                  <a:schemeClr val="tx1"/>
                </a:solidFill>
                <a:latin typeface="AR DECODE" pitchFamily="2" charset="0"/>
              </a:rPr>
              <a:t>Sue Jordan</a:t>
            </a:r>
            <a:endParaRPr lang="en-AU" sz="4000" b="1" i="1" dirty="0">
              <a:solidFill>
                <a:schemeClr val="tx1"/>
              </a:solidFill>
              <a:latin typeface="AR DECODE" pitchFamily="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https://fbcdn-sphotos-a-a.akamaihd.net/hphotos-ak-snc6/5317_10151308512831513_891691175_n.jpg"/>
          <p:cNvPicPr>
            <a:picLocks noChangeAspect="1" noChangeArrowheads="1"/>
          </p:cNvPicPr>
          <p:nvPr/>
        </p:nvPicPr>
        <p:blipFill>
          <a:blip r:embed="rId3" cstate="print"/>
          <a:srcRect l="1423" t="6371" r="4866"/>
          <a:stretch>
            <a:fillRect/>
          </a:stretch>
        </p:blipFill>
        <p:spPr bwMode="auto">
          <a:xfrm>
            <a:off x="323528" y="620688"/>
            <a:ext cx="8568952" cy="4887191"/>
          </a:xfrm>
          <a:prstGeom prst="rect">
            <a:avLst/>
          </a:prstGeom>
          <a:noFill/>
        </p:spPr>
      </p:pic>
      <p:sp>
        <p:nvSpPr>
          <p:cNvPr id="6" name="Rectangle 5"/>
          <p:cNvSpPr/>
          <p:nvPr/>
        </p:nvSpPr>
        <p:spPr>
          <a:xfrm rot="10800000" flipV="1">
            <a:off x="251520" y="5746498"/>
            <a:ext cx="8280918" cy="923330"/>
          </a:xfrm>
          <a:prstGeom prst="rect">
            <a:avLst/>
          </a:prstGeom>
          <a:noFill/>
        </p:spPr>
        <p:txBody>
          <a:bodyPr wrap="squar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VICTORY – two in a row!!</a:t>
            </a:r>
          </a:p>
        </p:txBody>
      </p:sp>
    </p:spTree>
  </p:cSld>
  <p:clrMapOvr>
    <a:masterClrMapping/>
  </p:clrMapOvr>
  <p:transition spd="slow" advClick="0" advTm="10000">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https://fbcdn-sphotos-f-a.akamaihd.net/hphotos-ak-prn1/71898_10151308489486513_1916908311_n.jpg"/>
          <p:cNvPicPr>
            <a:picLocks noChangeAspect="1" noChangeArrowheads="1"/>
          </p:cNvPicPr>
          <p:nvPr/>
        </p:nvPicPr>
        <p:blipFill>
          <a:blip r:embed="rId3" cstate="print"/>
          <a:srcRect l="18501" t="11868" r="44488"/>
          <a:stretch>
            <a:fillRect/>
          </a:stretch>
        </p:blipFill>
        <p:spPr bwMode="auto">
          <a:xfrm>
            <a:off x="403207" y="310418"/>
            <a:ext cx="3384376" cy="53473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4499992" y="188640"/>
            <a:ext cx="4104456" cy="61247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sz="2800" dirty="0" smtClean="0"/>
              <a:t>Premier League Captain</a:t>
            </a:r>
          </a:p>
          <a:p>
            <a:r>
              <a:rPr lang="en-AU" sz="2800" dirty="0" smtClean="0">
                <a:latin typeface="Aharoni" pitchFamily="2" charset="-79"/>
                <a:cs typeface="Aharoni" pitchFamily="2" charset="-79"/>
              </a:rPr>
              <a:t>Andy ‘Rhino’ Ryan</a:t>
            </a:r>
          </a:p>
          <a:p>
            <a:r>
              <a:rPr lang="en-AU" sz="2800" dirty="0" smtClean="0"/>
              <a:t>Opening Bowler</a:t>
            </a:r>
          </a:p>
          <a:p>
            <a:r>
              <a:rPr lang="en-AU" sz="2800" dirty="0" smtClean="0"/>
              <a:t>Versatile Batsman</a:t>
            </a:r>
          </a:p>
          <a:p>
            <a:r>
              <a:rPr lang="en-AU" sz="2800" dirty="0" smtClean="0"/>
              <a:t>Freakish Fielder</a:t>
            </a:r>
          </a:p>
          <a:p>
            <a:endParaRPr lang="en-AU" sz="2800" dirty="0" smtClean="0"/>
          </a:p>
          <a:p>
            <a:r>
              <a:rPr lang="en-AU" sz="2800" b="1" i="1" dirty="0" smtClean="0"/>
              <a:t>Best Bloke Ever</a:t>
            </a:r>
          </a:p>
          <a:p>
            <a:endParaRPr lang="en-AU" sz="2800" b="1" i="1" dirty="0" smtClean="0"/>
          </a:p>
          <a:p>
            <a:r>
              <a:rPr lang="en-AU" sz="2800" dirty="0" smtClean="0"/>
              <a:t>Season 2012/13</a:t>
            </a:r>
          </a:p>
          <a:p>
            <a:r>
              <a:rPr lang="en-AU" sz="2800" dirty="0" smtClean="0"/>
              <a:t>Runs 193</a:t>
            </a:r>
          </a:p>
          <a:p>
            <a:r>
              <a:rPr lang="en-AU" sz="2800" dirty="0" smtClean="0"/>
              <a:t>Highest Score 56</a:t>
            </a:r>
          </a:p>
          <a:p>
            <a:r>
              <a:rPr lang="en-AU" sz="2800" dirty="0" smtClean="0"/>
              <a:t>Wickets 34</a:t>
            </a:r>
          </a:p>
          <a:p>
            <a:r>
              <a:rPr lang="en-AU" sz="2800" dirty="0" smtClean="0"/>
              <a:t>Best Bowling 7/21</a:t>
            </a:r>
          </a:p>
          <a:p>
            <a:r>
              <a:rPr lang="en-AU" sz="2800" dirty="0" smtClean="0"/>
              <a:t>Catches </a:t>
            </a:r>
            <a:r>
              <a:rPr lang="en-AU" sz="2800" dirty="0" smtClean="0"/>
              <a:t>14</a:t>
            </a:r>
            <a:endParaRPr lang="en-AU" sz="2800" dirty="0" smtClean="0"/>
          </a:p>
        </p:txBody>
      </p:sp>
      <p:sp>
        <p:nvSpPr>
          <p:cNvPr id="4" name="TextBox 3"/>
          <p:cNvSpPr txBox="1"/>
          <p:nvPr/>
        </p:nvSpPr>
        <p:spPr>
          <a:xfrm>
            <a:off x="683568" y="5949280"/>
            <a:ext cx="2331472" cy="646331"/>
          </a:xfrm>
          <a:prstGeom prst="rect">
            <a:avLst/>
          </a:prstGeom>
          <a:noFill/>
        </p:spPr>
        <p:txBody>
          <a:bodyPr wrap="none" rtlCol="0">
            <a:spAutoFit/>
          </a:bodyPr>
          <a:lstStyle/>
          <a:p>
            <a:r>
              <a:rPr lang="en-AU" i="1" dirty="0" smtClean="0"/>
              <a:t>We did it again lads!!!!</a:t>
            </a:r>
          </a:p>
          <a:p>
            <a:endParaRPr lang="en-AU" i="1" dirty="0"/>
          </a:p>
        </p:txBody>
      </p:sp>
    </p:spTree>
  </p:cSld>
  <p:clrMapOvr>
    <a:masterClrMapping/>
  </p:clrMapOvr>
  <p:transition spd="slow" advClick="0" advTm="12000">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620688"/>
            <a:ext cx="4608512" cy="317009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AU" sz="2800" dirty="0" smtClean="0">
                <a:latin typeface="Aharoni" pitchFamily="2" charset="-79"/>
                <a:cs typeface="Aharoni" pitchFamily="2" charset="-79"/>
              </a:rPr>
              <a:t>Matthew ‘Bartolo’ Friend</a:t>
            </a:r>
          </a:p>
          <a:p>
            <a:endParaRPr lang="en-AU" sz="2800" dirty="0" smtClean="0">
              <a:latin typeface="Aharoni" pitchFamily="2" charset="-79"/>
              <a:cs typeface="Aharoni" pitchFamily="2" charset="-79"/>
            </a:endParaRPr>
          </a:p>
          <a:p>
            <a:r>
              <a:rPr lang="en-AU" sz="2400" dirty="0" smtClean="0"/>
              <a:t>Top Order Batsman</a:t>
            </a:r>
          </a:p>
          <a:p>
            <a:r>
              <a:rPr lang="en-AU" sz="2400" dirty="0" smtClean="0"/>
              <a:t>Occasional Bowler</a:t>
            </a:r>
          </a:p>
          <a:p>
            <a:r>
              <a:rPr lang="en-AU" sz="2400" dirty="0" smtClean="0"/>
              <a:t>Handy Fielder in Grand Finals!!</a:t>
            </a:r>
          </a:p>
          <a:p>
            <a:endParaRPr lang="en-AU" sz="2400" dirty="0" smtClean="0"/>
          </a:p>
          <a:p>
            <a:r>
              <a:rPr lang="en-AU" sz="2400" b="1" i="1" dirty="0" smtClean="0"/>
              <a:t>              Favourite Quotes:</a:t>
            </a:r>
          </a:p>
          <a:p>
            <a:r>
              <a:rPr lang="en-AU" sz="2400" b="1" i="1" dirty="0" smtClean="0"/>
              <a:t> “That’s Six!”  “Bowled his @</a:t>
            </a:r>
            <a:r>
              <a:rPr lang="en-AU" sz="2400" b="1" i="1" dirty="0" err="1" smtClean="0"/>
              <a:t>r$e</a:t>
            </a:r>
            <a:r>
              <a:rPr lang="en-AU" sz="2400" b="1" i="1" dirty="0" smtClean="0"/>
              <a:t>”</a:t>
            </a:r>
            <a:endParaRPr lang="en-AU" sz="2400" b="1" i="1" dirty="0"/>
          </a:p>
        </p:txBody>
      </p:sp>
      <p:sp>
        <p:nvSpPr>
          <p:cNvPr id="5" name="TextBox 4"/>
          <p:cNvSpPr txBox="1"/>
          <p:nvPr/>
        </p:nvSpPr>
        <p:spPr>
          <a:xfrm>
            <a:off x="755576" y="4437112"/>
            <a:ext cx="2736304" cy="224676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sz="2000" dirty="0" smtClean="0"/>
              <a:t>Season 2012/13</a:t>
            </a:r>
          </a:p>
          <a:p>
            <a:r>
              <a:rPr lang="en-AU" sz="2000" dirty="0" smtClean="0"/>
              <a:t>Runs 218</a:t>
            </a:r>
          </a:p>
          <a:p>
            <a:r>
              <a:rPr lang="en-AU" sz="2000" dirty="0" smtClean="0"/>
              <a:t>Highest Score 52</a:t>
            </a:r>
          </a:p>
          <a:p>
            <a:r>
              <a:rPr lang="en-AU" sz="2000" dirty="0" smtClean="0"/>
              <a:t>Wickets 1</a:t>
            </a:r>
          </a:p>
          <a:p>
            <a:r>
              <a:rPr lang="en-AU" sz="2000" dirty="0" smtClean="0"/>
              <a:t>Best Bowling 1/12</a:t>
            </a:r>
          </a:p>
          <a:p>
            <a:r>
              <a:rPr lang="en-AU" sz="2000" dirty="0" smtClean="0"/>
              <a:t>Catches 2</a:t>
            </a:r>
          </a:p>
          <a:p>
            <a:r>
              <a:rPr lang="en-AU" sz="2000" dirty="0" smtClean="0"/>
              <a:t>Run Outs 1</a:t>
            </a:r>
          </a:p>
        </p:txBody>
      </p:sp>
      <p:pic>
        <p:nvPicPr>
          <p:cNvPr id="7" name="Picture 6" descr="premier_league_champions_2011-2012_cropped.jpg"/>
          <p:cNvPicPr>
            <a:picLocks noChangeAspect="1"/>
          </p:cNvPicPr>
          <p:nvPr/>
        </p:nvPicPr>
        <p:blipFill>
          <a:blip r:embed="rId3" cstate="print"/>
          <a:srcRect l="61025" t="25483" r="23349" b="31098"/>
          <a:stretch>
            <a:fillRect/>
          </a:stretch>
        </p:blipFill>
        <p:spPr>
          <a:xfrm>
            <a:off x="5508104" y="476672"/>
            <a:ext cx="2627784" cy="5291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3707904" y="4941168"/>
            <a:ext cx="5184576"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AU" sz="2800" dirty="0" err="1" smtClean="0">
                <a:latin typeface="AR BLANCA" pitchFamily="2" charset="0"/>
              </a:rPr>
              <a:t>Bez</a:t>
            </a:r>
            <a:r>
              <a:rPr lang="en-AU" sz="2800" dirty="0" smtClean="0">
                <a:latin typeface="AR BLANCA" pitchFamily="2" charset="0"/>
              </a:rPr>
              <a:t>:  ‘Don’t run on Bart’s arm!!’</a:t>
            </a:r>
            <a:endParaRPr lang="en-AU" sz="2800" dirty="0">
              <a:latin typeface="AR BLANCA" pitchFamily="2" charset="0"/>
            </a:endParaRPr>
          </a:p>
        </p:txBody>
      </p:sp>
    </p:spTree>
  </p:cSld>
  <p:clrMapOvr>
    <a:masterClrMapping/>
  </p:clrMapOvr>
  <p:transition spd="slow" advClick="0" advTm="12000">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692696"/>
            <a:ext cx="3934090" cy="523220"/>
          </a:xfrm>
          <a:prstGeom prst="rect">
            <a:avLst/>
          </a:prstGeom>
          <a:noFill/>
        </p:spPr>
        <p:txBody>
          <a:bodyPr wrap="none" rtlCol="0">
            <a:spAutoFit/>
          </a:bodyPr>
          <a:lstStyle/>
          <a:p>
            <a:r>
              <a:rPr lang="en-AU" sz="2800" dirty="0" smtClean="0">
                <a:latin typeface="Aharoni" pitchFamily="2" charset="-79"/>
                <a:cs typeface="Aharoni" pitchFamily="2" charset="-79"/>
              </a:rPr>
              <a:t>Ben ‘Cranky’ Surwald</a:t>
            </a:r>
            <a:endParaRPr lang="en-AU" sz="2800" dirty="0">
              <a:latin typeface="Aharoni" pitchFamily="2" charset="-79"/>
              <a:cs typeface="Aharoni" pitchFamily="2" charset="-79"/>
            </a:endParaRPr>
          </a:p>
        </p:txBody>
      </p:sp>
      <p:sp>
        <p:nvSpPr>
          <p:cNvPr id="3" name="TextBox 2"/>
          <p:cNvSpPr txBox="1"/>
          <p:nvPr/>
        </p:nvSpPr>
        <p:spPr>
          <a:xfrm>
            <a:off x="395536" y="1412776"/>
            <a:ext cx="4464496" cy="267765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AU" sz="2400" dirty="0" smtClean="0"/>
              <a:t>Medium Pace </a:t>
            </a:r>
            <a:r>
              <a:rPr lang="en-AU" sz="2400" dirty="0" smtClean="0"/>
              <a:t>Bowler</a:t>
            </a:r>
          </a:p>
          <a:p>
            <a:endParaRPr lang="en-AU" sz="2400" dirty="0" smtClean="0"/>
          </a:p>
          <a:p>
            <a:r>
              <a:rPr lang="en-AU" sz="2400" dirty="0" smtClean="0"/>
              <a:t>Magic wrists - when he gets it right, he can make the ball talk. </a:t>
            </a:r>
            <a:br>
              <a:rPr lang="en-AU" sz="2400" dirty="0" smtClean="0"/>
            </a:br>
            <a:endParaRPr lang="en-AU" sz="2400" dirty="0" smtClean="0"/>
          </a:p>
          <a:p>
            <a:r>
              <a:rPr lang="en-AU" sz="2400" b="1" i="1" dirty="0" smtClean="0"/>
              <a:t>“Sherriff Woody makes sure</a:t>
            </a:r>
          </a:p>
          <a:p>
            <a:r>
              <a:rPr lang="en-AU" sz="2400" b="1" i="1" dirty="0" smtClean="0"/>
              <a:t>no one poisons the waterhole”</a:t>
            </a:r>
            <a:endParaRPr lang="en-AU" sz="2400" b="1" i="1" dirty="0"/>
          </a:p>
        </p:txBody>
      </p:sp>
      <p:sp>
        <p:nvSpPr>
          <p:cNvPr id="5" name="TextBox 4"/>
          <p:cNvSpPr txBox="1"/>
          <p:nvPr/>
        </p:nvSpPr>
        <p:spPr>
          <a:xfrm>
            <a:off x="755576" y="4221088"/>
            <a:ext cx="3888432"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sz="2400" dirty="0" smtClean="0"/>
              <a:t>Season 2012/13</a:t>
            </a:r>
          </a:p>
          <a:p>
            <a:r>
              <a:rPr lang="en-AU" sz="2400" dirty="0" smtClean="0"/>
              <a:t>Runs 84</a:t>
            </a:r>
          </a:p>
          <a:p>
            <a:r>
              <a:rPr lang="en-AU" sz="2400" dirty="0" smtClean="0"/>
              <a:t>Highest Score 25</a:t>
            </a:r>
          </a:p>
          <a:p>
            <a:r>
              <a:rPr lang="en-AU" sz="2400" dirty="0" smtClean="0"/>
              <a:t>Wickets 6</a:t>
            </a:r>
          </a:p>
          <a:p>
            <a:r>
              <a:rPr lang="en-AU" sz="2400" dirty="0" smtClean="0"/>
              <a:t>Best Bowling 5/34</a:t>
            </a:r>
          </a:p>
          <a:p>
            <a:r>
              <a:rPr lang="en-AU" sz="2400" dirty="0" smtClean="0"/>
              <a:t>Catches </a:t>
            </a:r>
            <a:r>
              <a:rPr lang="en-AU" sz="2400" dirty="0" smtClean="0"/>
              <a:t>2</a:t>
            </a:r>
            <a:endParaRPr lang="en-AU" sz="2400" dirty="0" smtClean="0"/>
          </a:p>
        </p:txBody>
      </p:sp>
      <p:pic>
        <p:nvPicPr>
          <p:cNvPr id="7" name="Picture 6" descr="premier_league_champions_2011-2012_cropped.jpg"/>
          <p:cNvPicPr>
            <a:picLocks noChangeAspect="1"/>
          </p:cNvPicPr>
          <p:nvPr/>
        </p:nvPicPr>
        <p:blipFill>
          <a:blip r:embed="rId3" cstate="print"/>
          <a:srcRect l="20863" t="11616" r="66538" b="65212"/>
          <a:stretch>
            <a:fillRect/>
          </a:stretch>
        </p:blipFill>
        <p:spPr>
          <a:xfrm>
            <a:off x="5220072" y="1172994"/>
            <a:ext cx="3600400" cy="479878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advClick="0" advTm="12000">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5013176"/>
            <a:ext cx="5815962" cy="954107"/>
          </a:xfrm>
          <a:prstGeom prst="rect">
            <a:avLst/>
          </a:prstGeom>
        </p:spPr>
        <p:txBody>
          <a:bodyPr wrap="square">
            <a:spAutoFit/>
          </a:bodyPr>
          <a:lstStyle/>
          <a:p>
            <a:pPr algn="ctr"/>
            <a:r>
              <a:rPr lang="en-AU" dirty="0" smtClean="0"/>
              <a:t>    </a:t>
            </a:r>
            <a:r>
              <a:rPr lang="en-AU" sz="2800" dirty="0" smtClean="0">
                <a:latin typeface="Aharoni" pitchFamily="2" charset="-79"/>
                <a:cs typeface="Aharoni" pitchFamily="2" charset="-79"/>
              </a:rPr>
              <a:t>“Two ugliest shots I played all           year made the paper.”</a:t>
            </a:r>
            <a:endParaRPr lang="en-AU" sz="2800" dirty="0">
              <a:latin typeface="Aharoni" pitchFamily="2" charset="-79"/>
              <a:cs typeface="Aharoni" pitchFamily="2" charset="-79"/>
            </a:endParaRPr>
          </a:p>
        </p:txBody>
      </p:sp>
      <p:pic>
        <p:nvPicPr>
          <p:cNvPr id="22530" name="Picture 2" descr="https://fbcdn-sphotos-a-a.akamaihd.net/hphotos-ak-ash4/310497_10151312145921513_584542811_n.jpg"/>
          <p:cNvPicPr>
            <a:picLocks noChangeAspect="1" noChangeArrowheads="1"/>
          </p:cNvPicPr>
          <p:nvPr/>
        </p:nvPicPr>
        <p:blipFill>
          <a:blip r:embed="rId2" cstate="print"/>
          <a:srcRect l="13776" t="9136" r="24800"/>
          <a:stretch>
            <a:fillRect/>
          </a:stretch>
        </p:blipFill>
        <p:spPr bwMode="auto">
          <a:xfrm>
            <a:off x="251520" y="404664"/>
            <a:ext cx="5616624" cy="45091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6228184" y="692696"/>
            <a:ext cx="2664296" cy="523220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sz="2800" dirty="0" smtClean="0">
                <a:latin typeface="Aharoni" pitchFamily="2" charset="-79"/>
                <a:cs typeface="Aharoni" pitchFamily="2" charset="-79"/>
              </a:rPr>
              <a:t>Andrew ‘</a:t>
            </a:r>
            <a:r>
              <a:rPr lang="en-AU" sz="2800" dirty="0" err="1" smtClean="0">
                <a:latin typeface="Aharoni" pitchFamily="2" charset="-79"/>
                <a:cs typeface="Aharoni" pitchFamily="2" charset="-79"/>
              </a:rPr>
              <a:t>Bullbar</a:t>
            </a:r>
            <a:r>
              <a:rPr lang="en-AU" sz="2800" dirty="0" smtClean="0">
                <a:latin typeface="Aharoni" pitchFamily="2" charset="-79"/>
                <a:cs typeface="Aharoni" pitchFamily="2" charset="-79"/>
              </a:rPr>
              <a:t>’ Bull</a:t>
            </a:r>
          </a:p>
          <a:p>
            <a:pPr algn="ctr"/>
            <a:endParaRPr lang="en-AU" sz="2800" dirty="0" smtClean="0">
              <a:latin typeface="Aharoni" pitchFamily="2" charset="-79"/>
              <a:cs typeface="Aharoni" pitchFamily="2" charset="-79"/>
            </a:endParaRPr>
          </a:p>
          <a:p>
            <a:r>
              <a:rPr lang="en-AU" sz="2400" dirty="0" smtClean="0"/>
              <a:t>Top order batsman</a:t>
            </a:r>
          </a:p>
          <a:p>
            <a:endParaRPr lang="en-AU" sz="2400" dirty="0" smtClean="0"/>
          </a:p>
          <a:p>
            <a:r>
              <a:rPr lang="en-AU" sz="2400" b="1" dirty="0" smtClean="0"/>
              <a:t>“Best calves in the world”</a:t>
            </a:r>
          </a:p>
          <a:p>
            <a:endParaRPr lang="en-AU" sz="2400" dirty="0" smtClean="0"/>
          </a:p>
          <a:p>
            <a:r>
              <a:rPr lang="en-AU" sz="2800" dirty="0" smtClean="0"/>
              <a:t>Season 2012/13</a:t>
            </a:r>
          </a:p>
          <a:p>
            <a:r>
              <a:rPr lang="en-AU" sz="2800" dirty="0" smtClean="0"/>
              <a:t>Runs 361</a:t>
            </a:r>
          </a:p>
          <a:p>
            <a:r>
              <a:rPr lang="en-AU" sz="2800" dirty="0" smtClean="0"/>
              <a:t>Highest Score 66</a:t>
            </a:r>
          </a:p>
          <a:p>
            <a:r>
              <a:rPr lang="en-AU" sz="2800" dirty="0" smtClean="0"/>
              <a:t>Catches 6</a:t>
            </a:r>
          </a:p>
          <a:p>
            <a:endParaRPr lang="en-AU" dirty="0"/>
          </a:p>
        </p:txBody>
      </p:sp>
    </p:spTree>
  </p:cSld>
  <p:clrMapOvr>
    <a:masterClrMapping/>
  </p:clrMapOvr>
  <p:transition spd="slow" advClick="0" advTm="12000">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fbcdn-sphotos-a-a.akamaihd.net/hphotos-ak-ash4/488_10151308491976513_537190878_n.jpg"/>
          <p:cNvPicPr>
            <a:picLocks noChangeAspect="1" noChangeArrowheads="1"/>
          </p:cNvPicPr>
          <p:nvPr/>
        </p:nvPicPr>
        <p:blipFill>
          <a:blip r:embed="rId2" cstate="print"/>
          <a:srcRect l="34650" t="25658" r="40938" b="5508"/>
          <a:stretch>
            <a:fillRect/>
          </a:stretch>
        </p:blipFill>
        <p:spPr bwMode="auto">
          <a:xfrm>
            <a:off x="5292080" y="469840"/>
            <a:ext cx="3240360" cy="56584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611560" y="620688"/>
            <a:ext cx="3744416" cy="1261884"/>
          </a:xfrm>
          <a:prstGeom prst="rect">
            <a:avLst/>
          </a:prstGeom>
          <a:noFill/>
        </p:spPr>
        <p:txBody>
          <a:bodyPr wrap="square" rtlCol="0">
            <a:spAutoFit/>
          </a:bodyPr>
          <a:lstStyle/>
          <a:p>
            <a:r>
              <a:rPr lang="en-AU" sz="2800" dirty="0" smtClean="0">
                <a:latin typeface="Aharoni" pitchFamily="2" charset="-79"/>
                <a:cs typeface="Aharoni" pitchFamily="2" charset="-79"/>
              </a:rPr>
              <a:t>Dane ‘Hulk’ Hokin</a:t>
            </a:r>
          </a:p>
          <a:p>
            <a:endParaRPr lang="en-AU" sz="2400" dirty="0" smtClean="0">
              <a:latin typeface="Aharoni" pitchFamily="2" charset="-79"/>
              <a:cs typeface="Aharoni" pitchFamily="2" charset="-79"/>
            </a:endParaRPr>
          </a:p>
          <a:p>
            <a:endParaRPr lang="en-AU" sz="2400" dirty="0">
              <a:latin typeface="Aharoni" pitchFamily="2" charset="-79"/>
              <a:cs typeface="Aharoni" pitchFamily="2" charset="-79"/>
            </a:endParaRPr>
          </a:p>
        </p:txBody>
      </p:sp>
      <p:sp>
        <p:nvSpPr>
          <p:cNvPr id="4" name="TextBox 3"/>
          <p:cNvSpPr txBox="1"/>
          <p:nvPr/>
        </p:nvSpPr>
        <p:spPr>
          <a:xfrm>
            <a:off x="683568" y="1268760"/>
            <a:ext cx="4032448" cy="3416320"/>
          </a:xfrm>
          <a:prstGeom prst="rect">
            <a:avLst/>
          </a:prstGeom>
          <a:noFill/>
        </p:spPr>
        <p:txBody>
          <a:bodyPr wrap="square" rtlCol="0">
            <a:spAutoFit/>
          </a:bodyPr>
          <a:lstStyle/>
          <a:p>
            <a:r>
              <a:rPr lang="en-AU" sz="2400" dirty="0" smtClean="0"/>
              <a:t>Entertaining Batsman</a:t>
            </a:r>
          </a:p>
          <a:p>
            <a:r>
              <a:rPr lang="en-AU" sz="2400" dirty="0" smtClean="0"/>
              <a:t>Reliable Keeper</a:t>
            </a:r>
          </a:p>
          <a:p>
            <a:endParaRPr lang="en-AU" sz="2400" dirty="0" smtClean="0"/>
          </a:p>
          <a:p>
            <a:r>
              <a:rPr lang="en-AU" sz="2400" b="1" i="1" dirty="0" smtClean="0"/>
              <a:t>Best team man and battled on </a:t>
            </a:r>
          </a:p>
          <a:p>
            <a:r>
              <a:rPr lang="en-AU" sz="2400" b="1" i="1" dirty="0" smtClean="0"/>
              <a:t>through injury without complaint!</a:t>
            </a:r>
          </a:p>
          <a:p>
            <a:endParaRPr lang="en-AU" sz="2400" dirty="0" smtClean="0"/>
          </a:p>
          <a:p>
            <a:endParaRPr lang="en-AU" sz="2400" dirty="0" smtClean="0"/>
          </a:p>
          <a:p>
            <a:endParaRPr lang="en-AU" sz="2400" dirty="0"/>
          </a:p>
        </p:txBody>
      </p:sp>
      <p:sp>
        <p:nvSpPr>
          <p:cNvPr id="6" name="TextBox 5"/>
          <p:cNvSpPr txBox="1"/>
          <p:nvPr/>
        </p:nvSpPr>
        <p:spPr>
          <a:xfrm>
            <a:off x="755576" y="3789040"/>
            <a:ext cx="2880320" cy="221599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AU" sz="2400" dirty="0" smtClean="0"/>
              <a:t>Season 2012/13</a:t>
            </a:r>
          </a:p>
          <a:p>
            <a:r>
              <a:rPr lang="en-AU" sz="2400" dirty="0" smtClean="0"/>
              <a:t>Runs 198</a:t>
            </a:r>
          </a:p>
          <a:p>
            <a:r>
              <a:rPr lang="en-AU" sz="2400" dirty="0" smtClean="0"/>
              <a:t>Highest Score 62</a:t>
            </a:r>
          </a:p>
          <a:p>
            <a:r>
              <a:rPr lang="en-AU" sz="2400" dirty="0" smtClean="0"/>
              <a:t>Catches as Keeper 2</a:t>
            </a:r>
          </a:p>
          <a:p>
            <a:r>
              <a:rPr lang="en-AU" sz="2400" dirty="0" smtClean="0"/>
              <a:t>Stumpings 2</a:t>
            </a:r>
          </a:p>
          <a:p>
            <a:endParaRPr lang="en-AU" dirty="0"/>
          </a:p>
        </p:txBody>
      </p:sp>
    </p:spTree>
  </p:cSld>
  <p:clrMapOvr>
    <a:masterClrMapping/>
  </p:clrMapOvr>
  <p:transition spd="slow" advClick="0" advTm="12000">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s://fbcdn-sphotos-a-a.akamaihd.net/hphotos-ak-ash4/488_10151308491976513_537190878_n.jpg"/>
          <p:cNvPicPr>
            <a:picLocks noChangeAspect="1" noChangeArrowheads="1"/>
          </p:cNvPicPr>
          <p:nvPr/>
        </p:nvPicPr>
        <p:blipFill>
          <a:blip r:embed="rId2" cstate="print"/>
          <a:srcRect l="20075" t="761" r="57088" b="31592"/>
          <a:stretch>
            <a:fillRect/>
          </a:stretch>
        </p:blipFill>
        <p:spPr bwMode="auto">
          <a:xfrm>
            <a:off x="5580112" y="254822"/>
            <a:ext cx="3097768" cy="5544616"/>
          </a:xfrm>
          <a:prstGeom prst="rect">
            <a:avLst/>
          </a:prstGeom>
          <a:ln w="88900" cap="sq" cmpd="thickThin">
            <a:solidFill>
              <a:srgbClr val="000000"/>
            </a:solidFill>
            <a:prstDash val="solid"/>
            <a:miter lim="800000"/>
          </a:ln>
          <a:effectLst>
            <a:innerShdw blurRad="76200">
              <a:srgbClr val="000000"/>
            </a:innerShdw>
          </a:effectLst>
        </p:spPr>
      </p:pic>
      <p:sp>
        <p:nvSpPr>
          <p:cNvPr id="3" name="TextBox 2"/>
          <p:cNvSpPr txBox="1"/>
          <p:nvPr/>
        </p:nvSpPr>
        <p:spPr>
          <a:xfrm>
            <a:off x="395537" y="692696"/>
            <a:ext cx="4032447" cy="486287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2800" dirty="0" smtClean="0">
                <a:latin typeface="Aharoni" pitchFamily="2" charset="-79"/>
                <a:cs typeface="Aharoni" pitchFamily="2" charset="-79"/>
              </a:rPr>
              <a:t>Troy ‘</a:t>
            </a:r>
            <a:r>
              <a:rPr lang="en-AU" sz="2800" dirty="0" err="1" smtClean="0">
                <a:latin typeface="Aharoni" pitchFamily="2" charset="-79"/>
                <a:cs typeface="Aharoni" pitchFamily="2" charset="-79"/>
              </a:rPr>
              <a:t>Rabs</a:t>
            </a:r>
            <a:r>
              <a:rPr lang="en-AU" sz="2800" dirty="0" smtClean="0">
                <a:latin typeface="Aharoni" pitchFamily="2" charset="-79"/>
                <a:cs typeface="Aharoni" pitchFamily="2" charset="-79"/>
              </a:rPr>
              <a:t>’ Marchant</a:t>
            </a:r>
          </a:p>
          <a:p>
            <a:endParaRPr lang="en-AU" dirty="0" smtClean="0"/>
          </a:p>
          <a:p>
            <a:r>
              <a:rPr lang="en-AU" sz="2400" dirty="0" smtClean="0"/>
              <a:t>Opening Batsman</a:t>
            </a:r>
          </a:p>
          <a:p>
            <a:r>
              <a:rPr lang="en-AU" sz="2400" dirty="0" smtClean="0"/>
              <a:t>Talkative Fielder</a:t>
            </a:r>
          </a:p>
          <a:p>
            <a:endParaRPr lang="en-AU" sz="2400" dirty="0" smtClean="0"/>
          </a:p>
          <a:p>
            <a:r>
              <a:rPr lang="en-AU" sz="2400" b="1" i="1" dirty="0" smtClean="0"/>
              <a:t>Tried to punch on with an unnamed Magpie, then had the nerve to try and sign his Grandfather as a client!</a:t>
            </a:r>
          </a:p>
          <a:p>
            <a:endParaRPr lang="en-AU" sz="2400" dirty="0" smtClean="0"/>
          </a:p>
          <a:p>
            <a:endParaRPr lang="en-AU" dirty="0" smtClean="0"/>
          </a:p>
          <a:p>
            <a:endParaRPr lang="en-AU" dirty="0" smtClean="0"/>
          </a:p>
          <a:p>
            <a:endParaRPr lang="en-AU" dirty="0" smtClean="0"/>
          </a:p>
          <a:p>
            <a:endParaRPr lang="en-AU" dirty="0"/>
          </a:p>
        </p:txBody>
      </p:sp>
      <p:sp>
        <p:nvSpPr>
          <p:cNvPr id="4" name="TextBox 3"/>
          <p:cNvSpPr txBox="1"/>
          <p:nvPr/>
        </p:nvSpPr>
        <p:spPr>
          <a:xfrm>
            <a:off x="2051720" y="4581128"/>
            <a:ext cx="3024336" cy="184665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sz="2400" dirty="0" smtClean="0"/>
              <a:t>Season 2012/13</a:t>
            </a:r>
          </a:p>
          <a:p>
            <a:r>
              <a:rPr lang="en-AU" sz="2400" dirty="0" smtClean="0"/>
              <a:t>Runs 157</a:t>
            </a:r>
          </a:p>
          <a:p>
            <a:r>
              <a:rPr lang="en-AU" sz="2400" dirty="0" smtClean="0"/>
              <a:t>Highest Score 33</a:t>
            </a:r>
          </a:p>
          <a:p>
            <a:r>
              <a:rPr lang="en-AU" sz="2400" dirty="0" smtClean="0"/>
              <a:t>Catches 4</a:t>
            </a:r>
          </a:p>
          <a:p>
            <a:endParaRPr lang="en-AU" dirty="0" smtClean="0"/>
          </a:p>
        </p:txBody>
      </p:sp>
    </p:spTree>
  </p:cSld>
  <p:clrMapOvr>
    <a:masterClrMapping/>
  </p:clrMapOvr>
  <p:transition spd="slow" advClick="0" advTm="12000">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1962</TotalTime>
  <Words>835</Words>
  <Application>Microsoft Office PowerPoint</Application>
  <PresentationFormat>On-screen Show (4:3)</PresentationFormat>
  <Paragraphs>201</Paragraphs>
  <Slides>27</Slides>
  <Notes>12</Notes>
  <HiddenSlides>0</HiddenSlides>
  <MMClips>2</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NARARA – WYOMING  LIONS 2013</dc:title>
  <dc:creator>Jordan</dc:creator>
  <cp:lastModifiedBy>Jordan</cp:lastModifiedBy>
  <cp:revision>272</cp:revision>
  <dcterms:created xsi:type="dcterms:W3CDTF">2013-04-08T10:33:12Z</dcterms:created>
  <dcterms:modified xsi:type="dcterms:W3CDTF">2013-05-04T08:29:06Z</dcterms:modified>
</cp:coreProperties>
</file>